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8" r:id="rId5"/>
    <p:sldId id="257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CCFF99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0C706-6815-43C0-877A-D9BDB2FBDB9C}" type="datetimeFigureOut">
              <a:rPr lang="ru-RU" smtClean="0"/>
              <a:pPr/>
              <a:t>20.01.2009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D9400-8675-4535-951B-30DC1E55FD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798641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isometricOffAxis1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Технология м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одульного обучения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7818" y="4714884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выполнена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чителем английского языка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торой категории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«Средняя школа № 16»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Сидоровичевой Л. 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Основные понятия: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412592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модуль; </a:t>
            </a:r>
          </a:p>
          <a:p>
            <a:pPr>
              <a:lnSpc>
                <a:spcPct val="15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модульный блок;</a:t>
            </a:r>
          </a:p>
          <a:p>
            <a:pPr>
              <a:lnSpc>
                <a:spcPct val="150000"/>
              </a:lnSpc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системно-модульная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технология.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786874" cy="635798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Модуль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определенный объем учебной информации,  необходимый для выполнения конкретной деятельности.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Модульный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блок - единица модуля, содержание конкретного направления информации.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Системно-модульная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 - организация содержания образовательного процесса, состоящего из определенного набора модулей и его элементов.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72296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		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методике преподавания иностранных языков, модуль рассматривается:</a:t>
            </a:r>
          </a:p>
          <a:p>
            <a:pPr lvl="0" algn="just">
              <a:lnSpc>
                <a:spcPct val="11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точки зрения содержания – как тема, которую предполагается изучить за определенное количество учебных часов; </a:t>
            </a:r>
          </a:p>
          <a:p>
            <a:pPr lvl="0" algn="just">
              <a:lnSpc>
                <a:spcPct val="11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точки зрения видов речевой деятельности (РД) – как учебные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блоки (говорение,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аудирование, чтение,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письмо);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1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точки зрения строения языка – как языковые аспекты (лексика, грамматика, фонетика); </a:t>
            </a:r>
          </a:p>
          <a:p>
            <a:pPr lvl="0" algn="just">
              <a:lnSpc>
                <a:spcPct val="11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точки зрения степени сложности изучаемого материала – как уровни владения ИЯ; </a:t>
            </a:r>
          </a:p>
          <a:p>
            <a:pPr lvl="0" algn="just">
              <a:lnSpc>
                <a:spcPct val="11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точки зрения дидактики – как учебный материал, предлагаемый различным группам обучаемых (начинающие, академические, изучающие второй иностранный язык и т.д.).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2151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Отличительные особенности модульного обучения: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Разбивка курса на законченные части (модули и его элементы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имеющие самостоятельное значение.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Отсеивание лишнего для данного конкретного вида работ материала.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Максимальная индивидуализация обучения.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43998" cy="571504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dirty="0" smtClean="0"/>
              <a:t>		Модуль </a:t>
            </a:r>
            <a:r>
              <a:rPr lang="ru-RU" dirty="0"/>
              <a:t>должен быть представлен как составной элемент многофункционального блока, включающего следующие компоненты: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/>
              <a:t>- учебную цель;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/>
              <a:t>- содержание учебного материала;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/>
              <a:t>- практические занятия;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dirty="0"/>
              <a:t>- контроль  за усвоением знаний.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85751" y="285750"/>
            <a:ext cx="864396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Содержание учебного материала варьируется в зависимости от специфики контингента.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При этом метод модулей  является средством дифференцированного управления содержания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учебного материала и поэтапно реализуется следующим образом: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определение учебных целей;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диагностический анализ и предварительная оценка профессиональных знаний и способностей обучающихся;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последовательное распределение учебного материала курса по разделам;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критерии оценки достигнутых результатов обучения.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74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Технология модульного обучения</vt:lpstr>
      <vt:lpstr>Основные понятия: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Модульное обучение</dc:title>
  <dc:creator>Admin</dc:creator>
  <cp:lastModifiedBy>Admin</cp:lastModifiedBy>
  <cp:revision>12</cp:revision>
  <dcterms:created xsi:type="dcterms:W3CDTF">2009-01-14T19:37:57Z</dcterms:created>
  <dcterms:modified xsi:type="dcterms:W3CDTF">2009-01-20T20:28:37Z</dcterms:modified>
</cp:coreProperties>
</file>