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ABDE-3CD4-4060-90B9-6EE2C46CC2D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871D-F48C-4E65-8CC3-5004BEE3D3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ABDE-3CD4-4060-90B9-6EE2C46CC2D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871D-F48C-4E65-8CC3-5004BEE3D3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ABDE-3CD4-4060-90B9-6EE2C46CC2D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871D-F48C-4E65-8CC3-5004BEE3D3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ABDE-3CD4-4060-90B9-6EE2C46CC2D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871D-F48C-4E65-8CC3-5004BEE3D3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ABDE-3CD4-4060-90B9-6EE2C46CC2D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871D-F48C-4E65-8CC3-5004BEE3D3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ABDE-3CD4-4060-90B9-6EE2C46CC2D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871D-F48C-4E65-8CC3-5004BEE3D3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ABDE-3CD4-4060-90B9-6EE2C46CC2D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871D-F48C-4E65-8CC3-5004BEE3D3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ABDE-3CD4-4060-90B9-6EE2C46CC2D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871D-F48C-4E65-8CC3-5004BEE3D3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ABDE-3CD4-4060-90B9-6EE2C46CC2D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871D-F48C-4E65-8CC3-5004BEE3D3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ABDE-3CD4-4060-90B9-6EE2C46CC2D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871D-F48C-4E65-8CC3-5004BEE3D3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ABDE-3CD4-4060-90B9-6EE2C46CC2D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3871D-F48C-4E65-8CC3-5004BEE3D3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5ABDE-3CD4-4060-90B9-6EE2C46CC2D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3871D-F48C-4E65-8CC3-5004BEE3D3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4290"/>
            <a:ext cx="8329642" cy="6429420"/>
          </a:xfrm>
          <a:solidFill>
            <a:srgbClr val="FFFF00"/>
          </a:solidFill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Анкета первичной </a:t>
            </a:r>
            <a:r>
              <a:rPr lang="ru-RU" b="1" dirty="0" smtClean="0"/>
              <a:t>диагностики: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Любите ли вы писать письма?</a:t>
            </a:r>
          </a:p>
          <a:p>
            <a:pPr>
              <a:buNone/>
            </a:pPr>
            <a:r>
              <a:rPr lang="ru-RU" dirty="0" smtClean="0"/>
              <a:t>2</a:t>
            </a:r>
            <a:r>
              <a:rPr lang="ru-RU" dirty="0"/>
              <a:t>. Какие виды писем вы знаете?</a:t>
            </a:r>
          </a:p>
          <a:p>
            <a:pPr>
              <a:buNone/>
            </a:pPr>
            <a:r>
              <a:rPr lang="ru-RU" dirty="0"/>
              <a:t>3. Что такое </a:t>
            </a:r>
            <a:r>
              <a:rPr lang="en-US" dirty="0"/>
              <a:t>e</a:t>
            </a:r>
            <a:r>
              <a:rPr lang="ru-RU" dirty="0"/>
              <a:t>-</a:t>
            </a:r>
            <a:r>
              <a:rPr lang="en-US" dirty="0"/>
              <a:t>mail</a:t>
            </a:r>
            <a:r>
              <a:rPr lang="ru-RU" dirty="0"/>
              <a:t>?</a:t>
            </a:r>
          </a:p>
          <a:p>
            <a:pPr>
              <a:buNone/>
            </a:pPr>
            <a:r>
              <a:rPr lang="ru-RU" dirty="0"/>
              <a:t>4. Умеете ли вы писать электронные письма?</a:t>
            </a:r>
          </a:p>
          <a:p>
            <a:pPr>
              <a:buNone/>
            </a:pPr>
            <a:r>
              <a:rPr lang="ru-RU" dirty="0"/>
              <a:t>5. Хотите ли научиться писать электронные письма?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b="1" dirty="0"/>
              <a:t>Анкета итоговой диагностики:</a:t>
            </a:r>
            <a:endParaRPr lang="ru-RU" dirty="0"/>
          </a:p>
          <a:p>
            <a:pPr>
              <a:buNone/>
            </a:pPr>
            <a:r>
              <a:rPr lang="ru-RU" dirty="0"/>
              <a:t>1. Зачем писать письма?</a:t>
            </a:r>
          </a:p>
          <a:p>
            <a:pPr>
              <a:buNone/>
            </a:pPr>
            <a:r>
              <a:rPr lang="ru-RU" dirty="0"/>
              <a:t>2. Научились ли вы писать электронные письма?</a:t>
            </a:r>
          </a:p>
          <a:p>
            <a:pPr>
              <a:buNone/>
            </a:pPr>
            <a:r>
              <a:rPr lang="ru-RU" dirty="0"/>
              <a:t>3. Какие виды </a:t>
            </a:r>
            <a:r>
              <a:rPr lang="ru-RU" dirty="0" err="1"/>
              <a:t>эл</a:t>
            </a:r>
            <a:r>
              <a:rPr lang="ru-RU" dirty="0"/>
              <a:t>. писем вы умеете писать?</a:t>
            </a:r>
          </a:p>
          <a:p>
            <a:pPr>
              <a:buNone/>
            </a:pPr>
            <a:r>
              <a:rPr lang="ru-RU" dirty="0"/>
              <a:t>4. Испытываете ли вы трудности в написании </a:t>
            </a:r>
            <a:r>
              <a:rPr lang="ru-RU" dirty="0" err="1"/>
              <a:t>эл</a:t>
            </a:r>
            <a:r>
              <a:rPr lang="ru-RU" dirty="0"/>
              <a:t>. </a:t>
            </a:r>
            <a:r>
              <a:rPr lang="ru-RU" dirty="0" smtClean="0"/>
              <a:t>писем</a:t>
            </a:r>
            <a:r>
              <a:rPr lang="ru-RU" dirty="0"/>
              <a:t>?</a:t>
            </a:r>
          </a:p>
          <a:p>
            <a:pPr>
              <a:buNone/>
            </a:pPr>
            <a:r>
              <a:rPr lang="ru-RU" dirty="0"/>
              <a:t>5. Пригодятся ли вам полученные знания в дальнейшем?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Dimab</dc:creator>
  <cp:lastModifiedBy>Dimab</cp:lastModifiedBy>
  <cp:revision>2</cp:revision>
  <dcterms:created xsi:type="dcterms:W3CDTF">2009-04-28T22:58:04Z</dcterms:created>
  <dcterms:modified xsi:type="dcterms:W3CDTF">2009-04-28T22:59:51Z</dcterms:modified>
</cp:coreProperties>
</file>