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9" r:id="rId2"/>
    <p:sldId id="256" r:id="rId3"/>
    <p:sldId id="257" r:id="rId4"/>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103" d="100"/>
          <a:sy n="103" d="100"/>
        </p:scale>
        <p:origin x="-588"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85800" y="2130425"/>
            <a:ext cx="7772400" cy="1470025"/>
          </a:xfrm>
        </p:spPr>
        <p:txBody>
          <a:bodyPr/>
          <a:lstStyle/>
          <a:p>
            <a:r>
              <a:rPr lang="ru-RU" smtClean="0"/>
              <a:t>Образец заголовка</a:t>
            </a:r>
            <a:endParaRPr lang="ru-RU"/>
          </a:p>
        </p:txBody>
      </p:sp>
      <p:sp>
        <p:nvSpPr>
          <p:cNvPr id="3" name="Подзаголовок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ru-RU"/>
          </a:p>
        </p:txBody>
      </p:sp>
      <p:sp>
        <p:nvSpPr>
          <p:cNvPr id="4" name="Дата 3"/>
          <p:cNvSpPr>
            <a:spLocks noGrp="1"/>
          </p:cNvSpPr>
          <p:nvPr>
            <p:ph type="dt" sz="half" idx="10"/>
          </p:nvPr>
        </p:nvSpPr>
        <p:spPr/>
        <p:txBody>
          <a:bodyPr/>
          <a:lstStyle/>
          <a:p>
            <a:fld id="{41FB25F0-4148-4268-864E-70E68C086BE1}" type="datetimeFigureOut">
              <a:rPr lang="ru-RU" smtClean="0"/>
              <a:t>29.04.2009</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41FB25F0-4148-4268-864E-70E68C086BE1}" type="datetimeFigureOut">
              <a:rPr lang="ru-RU" smtClean="0"/>
              <a:t>29.04.2009</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41FB25F0-4148-4268-864E-70E68C086BE1}" type="datetimeFigureOut">
              <a:rPr lang="ru-RU" smtClean="0"/>
              <a:t>29.04.2009</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41FB25F0-4148-4268-864E-70E68C086BE1}" type="datetimeFigureOut">
              <a:rPr lang="ru-RU" smtClean="0"/>
              <a:t>29.04.2009</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41FB25F0-4148-4268-864E-70E68C086BE1}" type="datetimeFigureOut">
              <a:rPr lang="ru-RU" smtClean="0"/>
              <a:t>29.04.2009</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Содержимое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Дата 4"/>
          <p:cNvSpPr>
            <a:spLocks noGrp="1"/>
          </p:cNvSpPr>
          <p:nvPr>
            <p:ph type="dt" sz="half" idx="10"/>
          </p:nvPr>
        </p:nvSpPr>
        <p:spPr/>
        <p:txBody>
          <a:bodyPr/>
          <a:lstStyle/>
          <a:p>
            <a:fld id="{41FB25F0-4148-4268-864E-70E68C086BE1}" type="datetimeFigureOut">
              <a:rPr lang="ru-RU" smtClean="0"/>
              <a:t>29.04.2009</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Содержимое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Содержимое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Дата 6"/>
          <p:cNvSpPr>
            <a:spLocks noGrp="1"/>
          </p:cNvSpPr>
          <p:nvPr>
            <p:ph type="dt" sz="half" idx="10"/>
          </p:nvPr>
        </p:nvSpPr>
        <p:spPr/>
        <p:txBody>
          <a:bodyPr/>
          <a:lstStyle/>
          <a:p>
            <a:fld id="{41FB25F0-4148-4268-864E-70E68C086BE1}" type="datetimeFigureOut">
              <a:rPr lang="ru-RU" smtClean="0"/>
              <a:t>29.04.2009</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Дата 2"/>
          <p:cNvSpPr>
            <a:spLocks noGrp="1"/>
          </p:cNvSpPr>
          <p:nvPr>
            <p:ph type="dt" sz="half" idx="10"/>
          </p:nvPr>
        </p:nvSpPr>
        <p:spPr/>
        <p:txBody>
          <a:bodyPr/>
          <a:lstStyle/>
          <a:p>
            <a:fld id="{41FB25F0-4148-4268-864E-70E68C086BE1}" type="datetimeFigureOut">
              <a:rPr lang="ru-RU" smtClean="0"/>
              <a:t>29.04.2009</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41FB25F0-4148-4268-864E-70E68C086BE1}" type="datetimeFigureOut">
              <a:rPr lang="ru-RU" smtClean="0"/>
              <a:t>29.04.2009</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Содержимое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41FB25F0-4148-4268-864E-70E68C086BE1}" type="datetimeFigureOut">
              <a:rPr lang="ru-RU" smtClean="0"/>
              <a:t>29.04.2009</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41FB25F0-4148-4268-864E-70E68C086BE1}" type="datetimeFigureOut">
              <a:rPr lang="ru-RU" smtClean="0"/>
              <a:t>29.04.2009</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052D35C9-093E-41D1-9587-7FD089B178F3}" type="slidenum">
              <a:rPr lang="ru-RU" smtClean="0"/>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ru-RU" smtClean="0"/>
              <a:t>Образец заголовка</a:t>
            </a:r>
            <a:endParaRPr lang="ru-RU"/>
          </a:p>
        </p:txBody>
      </p:sp>
      <p:sp>
        <p:nvSpPr>
          <p:cNvPr id="3" name="Текст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1FB25F0-4148-4268-864E-70E68C086BE1}" type="datetimeFigureOut">
              <a:rPr lang="ru-RU" smtClean="0"/>
              <a:t>29.04.2009</a:t>
            </a:fld>
            <a:endParaRPr lang="ru-RU"/>
          </a:p>
        </p:txBody>
      </p:sp>
      <p:sp>
        <p:nvSpPr>
          <p:cNvPr id="5" name="Нижний колонтитул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52D35C9-093E-41D1-9587-7FD089B178F3}" type="slidenum">
              <a:rPr lang="ru-RU" smtClean="0"/>
              <a:t>‹#›</a:t>
            </a:fld>
            <a:endParaRPr lang="ru-RU"/>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642918"/>
            <a:ext cx="8229600" cy="774720"/>
          </a:xfrm>
        </p:spPr>
        <p:txBody>
          <a:bodyPr>
            <a:normAutofit fontScale="90000"/>
          </a:bodyPr>
          <a:lstStyle/>
          <a:p>
            <a:r>
              <a:rPr lang="ru-RU" sz="3100" b="1" dirty="0">
                <a:latin typeface="Arial Black" pitchFamily="34" charset="0"/>
              </a:rPr>
              <a:t>ЗАДАНИЯ НА СОСТАВЛЕНИЕ ПИСЬМА С ПРОСЬБОЙ О ПРИЕМЕ НА РАБОТУ/КУРСЫ</a:t>
            </a:r>
            <a:r>
              <a:rPr lang="ru-RU" dirty="0"/>
              <a:t/>
            </a:r>
            <a:br>
              <a:rPr lang="ru-RU" dirty="0"/>
            </a:br>
            <a:endParaRPr lang="ru-RU" dirty="0"/>
          </a:p>
        </p:txBody>
      </p:sp>
      <p:sp>
        <p:nvSpPr>
          <p:cNvPr id="3" name="Содержимое 2"/>
          <p:cNvSpPr>
            <a:spLocks noGrp="1"/>
          </p:cNvSpPr>
          <p:nvPr>
            <p:ph idx="1"/>
          </p:nvPr>
        </p:nvSpPr>
        <p:spPr>
          <a:solidFill>
            <a:schemeClr val="accent4">
              <a:lumMod val="20000"/>
              <a:lumOff val="80000"/>
            </a:schemeClr>
          </a:solidFill>
        </p:spPr>
        <p:txBody>
          <a:bodyPr>
            <a:normAutofit fontScale="55000" lnSpcReduction="20000"/>
          </a:bodyPr>
          <a:lstStyle/>
          <a:p>
            <a:r>
              <a:rPr lang="en-US" dirty="0"/>
              <a:t>Task </a:t>
            </a:r>
            <a:r>
              <a:rPr lang="en-US" b="1" dirty="0"/>
              <a:t>1. </a:t>
            </a:r>
            <a:r>
              <a:rPr lang="en-US" dirty="0"/>
              <a:t>You have seen the following advertisement in </a:t>
            </a:r>
            <a:r>
              <a:rPr lang="en-US" i="1" dirty="0"/>
              <a:t>The </a:t>
            </a:r>
            <a:r>
              <a:rPr lang="en-US" i="1" dirty="0" smtClean="0"/>
              <a:t>Moscow </a:t>
            </a:r>
            <a:r>
              <a:rPr lang="en-US" i="1" dirty="0"/>
              <a:t>Times.</a:t>
            </a:r>
            <a:endParaRPr lang="ru-RU" dirty="0"/>
          </a:p>
          <a:p>
            <a:pPr algn="ctr">
              <a:buNone/>
            </a:pPr>
            <a:r>
              <a:rPr lang="en-US" b="1" dirty="0"/>
              <a:t>WORLD AID</a:t>
            </a:r>
            <a:endParaRPr lang="ru-RU" b="1" dirty="0"/>
          </a:p>
          <a:p>
            <a:pPr algn="ctr">
              <a:buNone/>
            </a:pPr>
            <a:r>
              <a:rPr lang="en-US" b="1" dirty="0"/>
              <a:t>is looking for volunteers to work in our camp in Tanzania:</a:t>
            </a:r>
            <a:endParaRPr lang="ru-RU" b="1" dirty="0"/>
          </a:p>
          <a:p>
            <a:pPr algn="ctr">
              <a:buNone/>
            </a:pPr>
            <a:r>
              <a:rPr lang="en-US" b="1" dirty="0"/>
              <a:t>• to work in the local wildlife reserve;</a:t>
            </a:r>
            <a:endParaRPr lang="ru-RU" b="1" dirty="0"/>
          </a:p>
          <a:p>
            <a:pPr algn="ctr">
              <a:buNone/>
            </a:pPr>
            <a:r>
              <a:rPr lang="en-US" b="1" dirty="0"/>
              <a:t>• to help look after elderly people;</a:t>
            </a:r>
            <a:endParaRPr lang="ru-RU" b="1" dirty="0"/>
          </a:p>
          <a:p>
            <a:pPr algn="ctr">
              <a:buNone/>
            </a:pPr>
            <a:r>
              <a:rPr lang="en-US" b="1" dirty="0"/>
              <a:t>• to teach basic </a:t>
            </a:r>
            <a:r>
              <a:rPr lang="en-US" b="1" dirty="0" err="1"/>
              <a:t>maths</a:t>
            </a:r>
            <a:r>
              <a:rPr lang="en-US" b="1" dirty="0"/>
              <a:t> to primary children.</a:t>
            </a:r>
            <a:endParaRPr lang="ru-RU" b="1" dirty="0"/>
          </a:p>
          <a:p>
            <a:pPr algn="ctr">
              <a:buNone/>
            </a:pPr>
            <a:r>
              <a:rPr lang="en-US" b="1" dirty="0"/>
              <a:t>Write to us saying what kind of work you are interested in and why. Give details about yourself and say why you think you are suitable for the work. Successful applicants will receive free transportation, accommodation and board.</a:t>
            </a:r>
            <a:endParaRPr lang="ru-RU" b="1" dirty="0"/>
          </a:p>
          <a:p>
            <a:pPr algn="ctr">
              <a:buNone/>
            </a:pPr>
            <a:r>
              <a:rPr lang="en-US" b="1" dirty="0"/>
              <a:t>Contact: Michael Cartwright, World Aid, 23 Market Street, </a:t>
            </a:r>
            <a:r>
              <a:rPr lang="en-US" b="1" dirty="0" err="1"/>
              <a:t>Ludford</a:t>
            </a:r>
            <a:r>
              <a:rPr lang="en-US" b="1" dirty="0"/>
              <a:t>, BN537S, UK</a:t>
            </a:r>
            <a:endParaRPr lang="ru-RU" b="1" dirty="0"/>
          </a:p>
          <a:p>
            <a:pPr>
              <a:buNone/>
            </a:pPr>
            <a:r>
              <a:rPr lang="en-US" b="1" dirty="0">
                <a:solidFill>
                  <a:srgbClr val="002060"/>
                </a:solidFill>
              </a:rPr>
              <a:t>Write a letter to answer the advertisement. In your letter</a:t>
            </a:r>
            <a:endParaRPr lang="ru-RU" b="1" dirty="0">
              <a:solidFill>
                <a:srgbClr val="002060"/>
              </a:solidFill>
            </a:endParaRPr>
          </a:p>
          <a:p>
            <a:pPr>
              <a:buNone/>
            </a:pPr>
            <a:r>
              <a:rPr lang="en-US" b="1" dirty="0">
                <a:solidFill>
                  <a:srgbClr val="002060"/>
                </a:solidFill>
              </a:rPr>
              <a:t>— explain why you decided to write</a:t>
            </a:r>
            <a:endParaRPr lang="ru-RU" b="1" dirty="0">
              <a:solidFill>
                <a:srgbClr val="002060"/>
              </a:solidFill>
            </a:endParaRPr>
          </a:p>
          <a:p>
            <a:pPr>
              <a:buNone/>
            </a:pPr>
            <a:r>
              <a:rPr lang="en-US" b="1" dirty="0">
                <a:solidFill>
                  <a:srgbClr val="002060"/>
                </a:solidFill>
              </a:rPr>
              <a:t>— describe your appearance and character</a:t>
            </a:r>
            <a:endParaRPr lang="ru-RU" b="1" dirty="0">
              <a:solidFill>
                <a:srgbClr val="002060"/>
              </a:solidFill>
            </a:endParaRPr>
          </a:p>
          <a:p>
            <a:pPr>
              <a:buNone/>
            </a:pPr>
            <a:r>
              <a:rPr lang="en-US" b="1" dirty="0">
                <a:solidFill>
                  <a:srgbClr val="002060"/>
                </a:solidFill>
              </a:rPr>
              <a:t>— ask about the accommodation and the time required to do this work.</a:t>
            </a:r>
            <a:endParaRPr lang="ru-RU" b="1" dirty="0">
              <a:solidFill>
                <a:srgbClr val="002060"/>
              </a:solidFill>
            </a:endParaRPr>
          </a:p>
          <a:p>
            <a:pPr>
              <a:buNone/>
            </a:pPr>
            <a:r>
              <a:rPr lang="en-US" b="1" dirty="0">
                <a:solidFill>
                  <a:srgbClr val="002060"/>
                </a:solidFill>
              </a:rPr>
              <a:t>Write 100-140 words.</a:t>
            </a:r>
            <a:endParaRPr lang="ru-RU" b="1" dirty="0">
              <a:solidFill>
                <a:srgbClr val="002060"/>
              </a:solidFill>
            </a:endParaRPr>
          </a:p>
          <a:p>
            <a:pPr>
              <a:buNone/>
            </a:pPr>
            <a:r>
              <a:rPr lang="en-US" b="1" dirty="0">
                <a:solidFill>
                  <a:srgbClr val="002060"/>
                </a:solidFill>
              </a:rPr>
              <a:t>Remember the rules of letter writing.</a:t>
            </a:r>
            <a:endParaRPr lang="ru-RU" b="1" dirty="0">
              <a:solidFill>
                <a:srgbClr val="002060"/>
              </a:solidFill>
            </a:endParaRPr>
          </a:p>
          <a:p>
            <a:endParaRPr lang="ru-RU"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Заголовок 3"/>
          <p:cNvSpPr>
            <a:spLocks noGrp="1"/>
          </p:cNvSpPr>
          <p:nvPr>
            <p:ph type="title"/>
          </p:nvPr>
        </p:nvSpPr>
        <p:spPr/>
        <p:txBody>
          <a:bodyPr>
            <a:noAutofit/>
          </a:bodyPr>
          <a:lstStyle/>
          <a:p>
            <a:r>
              <a:rPr lang="ru-RU" sz="2800" b="1" dirty="0" smtClean="0">
                <a:latin typeface="Arial Black" pitchFamily="34" charset="0"/>
              </a:rPr>
              <a:t>ЗАДАНИЯ НА СОСТАВЛЕНИЕ ПИСЬМА С ПРОСЬБОЙ О ПРИЕМЕ НА РАБОТУ/КУРСЫ</a:t>
            </a:r>
            <a:endParaRPr lang="ru-RU" sz="2800" dirty="0"/>
          </a:p>
        </p:txBody>
      </p:sp>
      <p:sp>
        <p:nvSpPr>
          <p:cNvPr id="5" name="Содержимое 4"/>
          <p:cNvSpPr>
            <a:spLocks noGrp="1"/>
          </p:cNvSpPr>
          <p:nvPr>
            <p:ph idx="1"/>
          </p:nvPr>
        </p:nvSpPr>
        <p:spPr>
          <a:solidFill>
            <a:srgbClr val="FFFF00"/>
          </a:solidFill>
        </p:spPr>
        <p:txBody>
          <a:bodyPr>
            <a:normAutofit fontScale="55000" lnSpcReduction="20000"/>
          </a:bodyPr>
          <a:lstStyle/>
          <a:p>
            <a:pPr>
              <a:buNone/>
            </a:pPr>
            <a:r>
              <a:rPr lang="en-US" dirty="0"/>
              <a:t>Task </a:t>
            </a:r>
            <a:r>
              <a:rPr lang="en-US" b="1" dirty="0"/>
              <a:t>2. </a:t>
            </a:r>
            <a:r>
              <a:rPr lang="en-US" dirty="0"/>
              <a:t>You have seen the following advertisement in </a:t>
            </a:r>
            <a:r>
              <a:rPr lang="en-US" i="1" dirty="0"/>
              <a:t>The Moscow News.</a:t>
            </a:r>
            <a:endParaRPr lang="ru-RU" dirty="0"/>
          </a:p>
          <a:p>
            <a:pPr algn="ctr">
              <a:buNone/>
            </a:pPr>
            <a:r>
              <a:rPr lang="en-US" b="1" dirty="0"/>
              <a:t>BURGER KING are looking for new TEAM MEMBERS</a:t>
            </a:r>
            <a:endParaRPr lang="ru-RU" b="1" dirty="0"/>
          </a:p>
          <a:p>
            <a:pPr algn="ctr">
              <a:buNone/>
            </a:pPr>
            <a:r>
              <a:rPr lang="en-US" b="1" dirty="0"/>
              <a:t>We are looking for Team Members who are motivated, friendly and ready to provide excellent guest service! Applicants should be prepared to work in a team and on a part-time or possibly casual basis. Previous experience would be an advantage.</a:t>
            </a:r>
            <a:endParaRPr lang="ru-RU" b="1" dirty="0"/>
          </a:p>
          <a:p>
            <a:pPr algn="ctr">
              <a:buNone/>
            </a:pPr>
            <a:r>
              <a:rPr lang="en-US" b="1" dirty="0"/>
              <a:t>Apply for the job now!</a:t>
            </a:r>
            <a:endParaRPr lang="ru-RU" b="1" dirty="0"/>
          </a:p>
          <a:p>
            <a:pPr algn="ctr">
              <a:buNone/>
            </a:pPr>
            <a:r>
              <a:rPr lang="en-US" b="1" dirty="0"/>
              <a:t>Tell us more about you and why you think you would make a great addition to our winning team. If your letter is chosen, we will invite</a:t>
            </a:r>
            <a:endParaRPr lang="ru-RU" b="1" dirty="0"/>
          </a:p>
          <a:p>
            <a:pPr algn="ctr">
              <a:buNone/>
            </a:pPr>
            <a:r>
              <a:rPr lang="en-US" b="1" dirty="0"/>
              <a:t>you to an interview to discuss your application further.</a:t>
            </a:r>
            <a:endParaRPr lang="ru-RU" b="1" dirty="0"/>
          </a:p>
          <a:p>
            <a:pPr algn="ctr">
              <a:buNone/>
            </a:pPr>
            <a:r>
              <a:rPr lang="en-US" b="1" dirty="0"/>
              <a:t>Send your letters of application to Burger King Corporation, 5 </a:t>
            </a:r>
            <a:r>
              <a:rPr lang="en-US" b="1" dirty="0" err="1"/>
              <a:t>Leninsky</a:t>
            </a:r>
            <a:r>
              <a:rPr lang="en-US" b="1" dirty="0"/>
              <a:t> Avenue, Moscow 115645</a:t>
            </a:r>
            <a:endParaRPr lang="ru-RU" b="1" dirty="0"/>
          </a:p>
          <a:p>
            <a:pPr>
              <a:buNone/>
            </a:pPr>
            <a:r>
              <a:rPr lang="en-US" dirty="0">
                <a:solidFill>
                  <a:srgbClr val="002060"/>
                </a:solidFill>
              </a:rPr>
              <a:t>Write a letter to answer the advertisement. In your letter</a:t>
            </a:r>
            <a:endParaRPr lang="ru-RU" dirty="0">
              <a:solidFill>
                <a:srgbClr val="002060"/>
              </a:solidFill>
            </a:endParaRPr>
          </a:p>
          <a:p>
            <a:pPr>
              <a:buNone/>
            </a:pPr>
            <a:r>
              <a:rPr lang="en-US" dirty="0">
                <a:solidFill>
                  <a:srgbClr val="002060"/>
                </a:solidFill>
              </a:rPr>
              <a:t>— explain why you decided to write</a:t>
            </a:r>
            <a:endParaRPr lang="ru-RU" dirty="0">
              <a:solidFill>
                <a:srgbClr val="002060"/>
              </a:solidFill>
            </a:endParaRPr>
          </a:p>
          <a:p>
            <a:pPr>
              <a:buNone/>
            </a:pPr>
            <a:r>
              <a:rPr lang="en-US" dirty="0">
                <a:solidFill>
                  <a:srgbClr val="002060"/>
                </a:solidFill>
              </a:rPr>
              <a:t>— describe your education and experience</a:t>
            </a:r>
            <a:endParaRPr lang="ru-RU" dirty="0">
              <a:solidFill>
                <a:srgbClr val="002060"/>
              </a:solidFill>
            </a:endParaRPr>
          </a:p>
          <a:p>
            <a:pPr lvl="0">
              <a:buNone/>
            </a:pPr>
            <a:r>
              <a:rPr lang="en-US" dirty="0">
                <a:solidFill>
                  <a:srgbClr val="002060"/>
                </a:solidFill>
              </a:rPr>
              <a:t>ask about the pay and the time required to do this work.   </a:t>
            </a:r>
            <a:endParaRPr lang="ru-RU" dirty="0">
              <a:solidFill>
                <a:srgbClr val="002060"/>
              </a:solidFill>
            </a:endParaRPr>
          </a:p>
          <a:p>
            <a:pPr>
              <a:buNone/>
            </a:pPr>
            <a:r>
              <a:rPr lang="en-US" dirty="0">
                <a:solidFill>
                  <a:srgbClr val="002060"/>
                </a:solidFill>
              </a:rPr>
              <a:t>Write </a:t>
            </a:r>
            <a:r>
              <a:rPr lang="en-US" b="1" dirty="0">
                <a:solidFill>
                  <a:srgbClr val="002060"/>
                </a:solidFill>
              </a:rPr>
              <a:t>100-140 </a:t>
            </a:r>
            <a:r>
              <a:rPr lang="en-US" dirty="0">
                <a:solidFill>
                  <a:srgbClr val="002060"/>
                </a:solidFill>
              </a:rPr>
              <a:t>words. Remember the rules of letter writing.</a:t>
            </a:r>
            <a:endParaRPr lang="ru-RU" dirty="0">
              <a:solidFill>
                <a:srgbClr val="002060"/>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Autofit/>
          </a:bodyPr>
          <a:lstStyle/>
          <a:p>
            <a:r>
              <a:rPr lang="ru-RU" sz="3200" b="1" dirty="0" smtClean="0">
                <a:latin typeface="Arial Black" pitchFamily="34" charset="0"/>
              </a:rPr>
              <a:t>ЗАДАНИЯ НА СОСТАВЛЕНИЕ ПИСЬМА С ПРОСЬБОЙ О ПРИЕМЕ НА РАБОТУ/КУРСЫ</a:t>
            </a:r>
            <a:endParaRPr lang="ru-RU" sz="3200" dirty="0"/>
          </a:p>
        </p:txBody>
      </p:sp>
      <p:sp>
        <p:nvSpPr>
          <p:cNvPr id="3" name="Содержимое 2"/>
          <p:cNvSpPr>
            <a:spLocks noGrp="1"/>
          </p:cNvSpPr>
          <p:nvPr>
            <p:ph idx="1"/>
          </p:nvPr>
        </p:nvSpPr>
        <p:spPr>
          <a:xfrm>
            <a:off x="214282" y="1600200"/>
            <a:ext cx="8472518" cy="5043510"/>
          </a:xfrm>
          <a:solidFill>
            <a:srgbClr val="FF0000"/>
          </a:solidFill>
        </p:spPr>
        <p:txBody>
          <a:bodyPr>
            <a:normAutofit fontScale="47500" lnSpcReduction="20000"/>
          </a:bodyPr>
          <a:lstStyle/>
          <a:p>
            <a:r>
              <a:rPr lang="en-US" sz="3400" dirty="0"/>
              <a:t>Task 3. You have seen the following advertisement in </a:t>
            </a:r>
            <a:r>
              <a:rPr lang="en-US" sz="3400" i="1" dirty="0"/>
              <a:t>The St. </a:t>
            </a:r>
            <a:r>
              <a:rPr lang="en-US" sz="3400" i="1" dirty="0" smtClean="0"/>
              <a:t>Petersburg </a:t>
            </a:r>
            <a:r>
              <a:rPr lang="en-US" sz="3400" i="1" dirty="0"/>
              <a:t>Times.</a:t>
            </a:r>
            <a:endParaRPr lang="ru-RU" sz="3400" dirty="0"/>
          </a:p>
          <a:p>
            <a:pPr algn="ctr">
              <a:buNone/>
            </a:pPr>
            <a:r>
              <a:rPr lang="en-US" sz="3400" b="1" i="1" dirty="0"/>
              <a:t>SPARTA ADVENTURES</a:t>
            </a:r>
            <a:endParaRPr lang="ru-RU" sz="3400" b="1" dirty="0"/>
          </a:p>
          <a:p>
            <a:pPr algn="ctr">
              <a:buNone/>
            </a:pPr>
            <a:r>
              <a:rPr lang="en-US" sz="3400" b="1" dirty="0"/>
              <a:t>International Summer Camp</a:t>
            </a:r>
            <a:endParaRPr lang="ru-RU" sz="3400" b="1" dirty="0"/>
          </a:p>
          <a:p>
            <a:pPr algn="ctr">
              <a:buNone/>
            </a:pPr>
            <a:r>
              <a:rPr lang="en-US" sz="3400" b="1" dirty="0"/>
              <a:t>Group leaders wanted Athens, Attica, Greece</a:t>
            </a:r>
            <a:endParaRPr lang="ru-RU" sz="3400" b="1" dirty="0"/>
          </a:p>
          <a:p>
            <a:pPr algn="ctr">
              <a:buNone/>
            </a:pPr>
            <a:r>
              <a:rPr lang="en-US" sz="3400" b="1" dirty="0"/>
              <a:t>1-14 July/ 15-30 July/ 1-15 August</a:t>
            </a:r>
            <a:endParaRPr lang="ru-RU" sz="3400" b="1" dirty="0"/>
          </a:p>
          <a:p>
            <a:pPr algn="ctr">
              <a:buNone/>
            </a:pPr>
            <a:r>
              <a:rPr lang="en-US" sz="3400" b="1" i="1" dirty="0"/>
              <a:t>• Do you speak English?</a:t>
            </a:r>
            <a:endParaRPr lang="ru-RU" sz="3400" b="1" dirty="0"/>
          </a:p>
          <a:p>
            <a:pPr algn="ctr">
              <a:buNone/>
            </a:pPr>
            <a:r>
              <a:rPr lang="en-US" sz="3400" b="1" i="1" dirty="0"/>
              <a:t>• Do you play sports?</a:t>
            </a:r>
            <a:endParaRPr lang="ru-RU" sz="3400" b="1" dirty="0"/>
          </a:p>
          <a:p>
            <a:pPr algn="ctr">
              <a:buNone/>
            </a:pPr>
            <a:r>
              <a:rPr lang="en-US" sz="3400" b="1" i="1" dirty="0"/>
              <a:t>• Are you friendly and easy to get on with?</a:t>
            </a:r>
            <a:endParaRPr lang="ru-RU" sz="3400" b="1" dirty="0"/>
          </a:p>
          <a:p>
            <a:pPr algn="ctr">
              <a:buNone/>
            </a:pPr>
            <a:r>
              <a:rPr lang="en-US" sz="3400" b="1" i="1" dirty="0"/>
              <a:t>• Do you think you would make a good leader?</a:t>
            </a:r>
            <a:endParaRPr lang="ru-RU" sz="3400" b="1" dirty="0"/>
          </a:p>
          <a:p>
            <a:pPr algn="ctr">
              <a:buNone/>
            </a:pPr>
            <a:r>
              <a:rPr lang="en-US" sz="3400" b="1" i="1" dirty="0"/>
              <a:t> </a:t>
            </a:r>
            <a:r>
              <a:rPr lang="en-US" sz="3400" b="1" dirty="0"/>
              <a:t>The job: to be responsible for a group of 15 children</a:t>
            </a:r>
            <a:endParaRPr lang="ru-RU" sz="3400" b="1" dirty="0"/>
          </a:p>
          <a:p>
            <a:pPr algn="ctr">
              <a:buNone/>
            </a:pPr>
            <a:r>
              <a:rPr lang="en-US" sz="3400" b="1" dirty="0"/>
              <a:t>The salary: 100 euro per week and free food and accommodation</a:t>
            </a:r>
            <a:endParaRPr lang="ru-RU" sz="3400" b="1" dirty="0"/>
          </a:p>
          <a:p>
            <a:pPr algn="ctr">
              <a:buNone/>
            </a:pPr>
            <a:r>
              <a:rPr lang="en-US" sz="3400" b="1" dirty="0"/>
              <a:t>All applicants must be fit and healthy!</a:t>
            </a:r>
            <a:endParaRPr lang="ru-RU" sz="3400" b="1" dirty="0"/>
          </a:p>
          <a:p>
            <a:pPr algn="ctr">
              <a:buNone/>
            </a:pPr>
            <a:r>
              <a:rPr lang="en-US" sz="3400" b="1" dirty="0"/>
              <a:t> Write to: 5 </a:t>
            </a:r>
            <a:r>
              <a:rPr lang="en-US" sz="3400" b="1" dirty="0" err="1"/>
              <a:t>Zalokosta</a:t>
            </a:r>
            <a:r>
              <a:rPr lang="en-US" sz="3400" b="1" dirty="0"/>
              <a:t> Street, Athens, Attica, 10671 Greece</a:t>
            </a:r>
            <a:endParaRPr lang="ru-RU" sz="3400" b="1" dirty="0"/>
          </a:p>
          <a:p>
            <a:pPr>
              <a:buNone/>
            </a:pPr>
            <a:r>
              <a:rPr lang="en-US" sz="3400" dirty="0">
                <a:solidFill>
                  <a:srgbClr val="002060"/>
                </a:solidFill>
              </a:rPr>
              <a:t>Write a letter to answer the advertisement. In your letter</a:t>
            </a:r>
            <a:endParaRPr lang="ru-RU" sz="3400" dirty="0">
              <a:solidFill>
                <a:srgbClr val="002060"/>
              </a:solidFill>
            </a:endParaRPr>
          </a:p>
          <a:p>
            <a:pPr>
              <a:buNone/>
            </a:pPr>
            <a:r>
              <a:rPr lang="en-US" sz="3400" dirty="0">
                <a:solidFill>
                  <a:srgbClr val="002060"/>
                </a:solidFill>
              </a:rPr>
              <a:t>— describe your qualifications and experience</a:t>
            </a:r>
            <a:endParaRPr lang="ru-RU" sz="3400" dirty="0">
              <a:solidFill>
                <a:srgbClr val="002060"/>
              </a:solidFill>
            </a:endParaRPr>
          </a:p>
          <a:p>
            <a:pPr>
              <a:buNone/>
            </a:pPr>
            <a:r>
              <a:rPr lang="en-US" sz="3400" dirty="0">
                <a:solidFill>
                  <a:srgbClr val="002060"/>
                </a:solidFill>
              </a:rPr>
              <a:t>— explain why you would make a good leader</a:t>
            </a:r>
            <a:endParaRPr lang="ru-RU" sz="3400" dirty="0">
              <a:solidFill>
                <a:srgbClr val="002060"/>
              </a:solidFill>
            </a:endParaRPr>
          </a:p>
          <a:p>
            <a:pPr lvl="0">
              <a:buNone/>
            </a:pPr>
            <a:r>
              <a:rPr lang="en-US" sz="3400" dirty="0">
                <a:solidFill>
                  <a:srgbClr val="002060"/>
                </a:solidFill>
              </a:rPr>
              <a:t>ask about the accommodation and the period of work.</a:t>
            </a:r>
            <a:endParaRPr lang="ru-RU" sz="3400" dirty="0">
              <a:solidFill>
                <a:srgbClr val="002060"/>
              </a:solidFill>
            </a:endParaRPr>
          </a:p>
          <a:p>
            <a:pPr>
              <a:buNone/>
            </a:pPr>
            <a:r>
              <a:rPr lang="en-US" sz="3400" dirty="0">
                <a:solidFill>
                  <a:srgbClr val="002060"/>
                </a:solidFill>
              </a:rPr>
              <a:t> Write </a:t>
            </a:r>
            <a:r>
              <a:rPr lang="en-US" sz="3400" b="1" dirty="0">
                <a:solidFill>
                  <a:srgbClr val="002060"/>
                </a:solidFill>
              </a:rPr>
              <a:t>100-140 words.</a:t>
            </a:r>
            <a:endParaRPr lang="ru-RU" sz="3400" dirty="0">
              <a:solidFill>
                <a:srgbClr val="002060"/>
              </a:solidFill>
            </a:endParaRPr>
          </a:p>
          <a:p>
            <a:pPr>
              <a:buNone/>
            </a:pPr>
            <a:r>
              <a:rPr lang="en-US" sz="3400" dirty="0">
                <a:solidFill>
                  <a:srgbClr val="002060"/>
                </a:solidFill>
              </a:rPr>
              <a:t>Remember the rules of letter writing.</a:t>
            </a:r>
            <a:endParaRPr lang="ru-RU" sz="3400" dirty="0">
              <a:solidFill>
                <a:srgbClr val="002060"/>
              </a:solidFill>
            </a:endParaRPr>
          </a:p>
          <a:p>
            <a:endParaRPr lang="ru-RU" dirty="0"/>
          </a:p>
        </p:txBody>
      </p:sp>
    </p:spTree>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TotalTime>
  <Words>533</Words>
  <Application>Microsoft Office PowerPoint</Application>
  <PresentationFormat>Экран (4:3)</PresentationFormat>
  <Paragraphs>48</Paragraphs>
  <Slides>3</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3</vt:i4>
      </vt:variant>
    </vt:vector>
  </HeadingPairs>
  <TitlesOfParts>
    <vt:vector size="4" baseType="lpstr">
      <vt:lpstr>Тема Office</vt:lpstr>
      <vt:lpstr>ЗАДАНИЯ НА СОСТАВЛЕНИЕ ПИСЬМА С ПРОСЬБОЙ О ПРИЕМЕ НА РАБОТУ/КУРСЫ </vt:lpstr>
      <vt:lpstr>ЗАДАНИЯ НА СОСТАВЛЕНИЕ ПИСЬМА С ПРОСЬБОЙ О ПРИЕМЕ НА РАБОТУ/КУРСЫ</vt:lpstr>
      <vt:lpstr>ЗАДАНИЯ НА СОСТАВЛЕНИЕ ПИСЬМА С ПРОСЬБОЙ О ПРИЕМЕ НА РАБОТУ/КУРСЫ</vt:lpstr>
    </vt:vector>
  </TitlesOfParts>
  <Company>Microsoft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Dimab</dc:creator>
  <cp:lastModifiedBy>Dimab</cp:lastModifiedBy>
  <cp:revision>5</cp:revision>
  <dcterms:created xsi:type="dcterms:W3CDTF">2009-04-28T22:17:36Z</dcterms:created>
  <dcterms:modified xsi:type="dcterms:W3CDTF">2009-04-28T22:25:56Z</dcterms:modified>
</cp:coreProperties>
</file>

<file path=docProps/thumbnail.jpeg>
</file>