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6" r:id="rId3"/>
    <p:sldId id="257" r:id="rId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588" y="-1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50189-36F3-4D1D-BDF4-125954CF955B}" type="datetimeFigureOut">
              <a:rPr lang="ru-RU" smtClean="0"/>
              <a:t>29.04.2009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FCFE93-E6FA-4073-90F3-27A5ABCF8BE6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600" dirty="0" smtClean="0">
                <a:latin typeface="Arial Black" pitchFamily="34" charset="0"/>
              </a:rPr>
              <a:t>ЗАДАНИЯ </a:t>
            </a:r>
            <a:br>
              <a:rPr lang="ru-RU" sz="3600" dirty="0" smtClean="0">
                <a:latin typeface="Arial Black" pitchFamily="34" charset="0"/>
              </a:rPr>
            </a:br>
            <a:r>
              <a:rPr lang="ru-RU" sz="3600" dirty="0" smtClean="0">
                <a:latin typeface="Arial Black" pitchFamily="34" charset="0"/>
              </a:rPr>
              <a:t>НА ЗАПОЛНЕНИЕ АНКЕТЫ</a:t>
            </a:r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14282" y="1000108"/>
            <a:ext cx="8786874" cy="5214974"/>
          </a:xfrm>
          <a:solidFill>
            <a:srgbClr val="FFFF00"/>
          </a:solidFill>
        </p:spPr>
        <p:txBody>
          <a:bodyPr>
            <a:noAutofit/>
          </a:bodyPr>
          <a:lstStyle/>
          <a:p>
            <a:r>
              <a:rPr lang="en-US" sz="1600" b="1" dirty="0" smtClean="0"/>
              <a:t>Task</a:t>
            </a:r>
            <a:r>
              <a:rPr lang="ru-RU" sz="1600" b="1" dirty="0" smtClean="0"/>
              <a:t> </a:t>
            </a:r>
            <a:r>
              <a:rPr lang="ru-RU" sz="1600" b="1" dirty="0"/>
              <a:t>1. </a:t>
            </a:r>
            <a:r>
              <a:rPr lang="en-US" sz="1600" b="1" dirty="0" smtClean="0"/>
              <a:t>Sample test</a:t>
            </a:r>
            <a:r>
              <a:rPr lang="ru-RU" sz="1600" b="1" dirty="0" smtClean="0"/>
              <a:t> </a:t>
            </a:r>
            <a:endParaRPr lang="ru-RU" sz="1600" b="1" dirty="0"/>
          </a:p>
          <a:p>
            <a:r>
              <a:rPr lang="en-US" sz="1600" b="1" i="1" dirty="0"/>
              <a:t>The airline on which you were travelling home has lost your suitcase. Fill in the form below giving as much information as you can.</a:t>
            </a:r>
            <a:endParaRPr lang="ru-RU" sz="1600" b="1" dirty="0"/>
          </a:p>
          <a:p>
            <a:pPr>
              <a:buNone/>
            </a:pPr>
            <a:r>
              <a:rPr lang="en-US" sz="1600" b="1" dirty="0"/>
              <a:t>LOST LUGGAGE INSURANCE CLAIM FORM</a:t>
            </a:r>
            <a:endParaRPr lang="ru-RU" sz="1600" b="1" dirty="0"/>
          </a:p>
          <a:p>
            <a:pPr>
              <a:buNone/>
            </a:pPr>
            <a:r>
              <a:rPr lang="en-US" sz="1600" b="1" dirty="0"/>
              <a:t>FAMILY </a:t>
            </a:r>
            <a:r>
              <a:rPr lang="en-US" sz="1600" b="1" dirty="0" smtClean="0"/>
              <a:t>NAME</a:t>
            </a:r>
            <a:r>
              <a:rPr lang="ru-RU" sz="1600" b="1" dirty="0" smtClean="0"/>
              <a:t>_____________</a:t>
            </a:r>
            <a:r>
              <a:rPr lang="en-US" sz="1600" b="1" dirty="0" smtClean="0"/>
              <a:t> </a:t>
            </a:r>
            <a:endParaRPr lang="ru-RU" sz="1600" b="1" dirty="0"/>
          </a:p>
          <a:p>
            <a:pPr>
              <a:buNone/>
            </a:pPr>
            <a:r>
              <a:rPr lang="en-US" sz="1600" b="1" dirty="0" smtClean="0"/>
              <a:t>FIRST </a:t>
            </a:r>
            <a:r>
              <a:rPr lang="en-US" sz="1600" b="1" dirty="0"/>
              <a:t>NAME……………….....</a:t>
            </a:r>
            <a:endParaRPr lang="ru-RU" sz="1600" b="1" dirty="0"/>
          </a:p>
          <a:p>
            <a:pPr>
              <a:buNone/>
            </a:pPr>
            <a:r>
              <a:rPr lang="en-US" sz="1600" b="1" dirty="0" smtClean="0"/>
              <a:t>ADDRESS </a:t>
            </a:r>
            <a:r>
              <a:rPr lang="en-US" sz="1600" b="1" dirty="0"/>
              <a:t>…………………………………………………………………………</a:t>
            </a:r>
            <a:endParaRPr lang="ru-RU" sz="1600" b="1" dirty="0"/>
          </a:p>
          <a:p>
            <a:pPr>
              <a:buNone/>
            </a:pPr>
            <a:r>
              <a:rPr lang="en-US" sz="1600" b="1" dirty="0" smtClean="0"/>
              <a:t>DATE </a:t>
            </a:r>
            <a:r>
              <a:rPr lang="en-US" sz="1600" b="1" dirty="0"/>
              <a:t>OF BIRTH ………………………………………………………………….</a:t>
            </a:r>
            <a:endParaRPr lang="ru-RU" sz="1600" b="1" dirty="0"/>
          </a:p>
          <a:p>
            <a:pPr>
              <a:buNone/>
            </a:pPr>
            <a:r>
              <a:rPr lang="en-US" sz="1600" b="1" dirty="0" smtClean="0"/>
              <a:t>WHAT </a:t>
            </a:r>
            <a:r>
              <a:rPr lang="en-US" sz="1600" b="1" dirty="0"/>
              <a:t>PIECE(S) OF LUGGAGE HAVE YOU  </a:t>
            </a:r>
            <a:r>
              <a:rPr lang="en-US" sz="1600" b="1" dirty="0" smtClean="0"/>
              <a:t>LOST</a:t>
            </a:r>
            <a:r>
              <a:rPr lang="en-US" sz="1600" b="1" dirty="0"/>
              <a:t>?.................................................</a:t>
            </a:r>
            <a:endParaRPr lang="ru-RU" sz="1600" b="1" dirty="0"/>
          </a:p>
          <a:p>
            <a:pPr>
              <a:buNone/>
            </a:pPr>
            <a:r>
              <a:rPr lang="en-US" sz="1600" b="1" dirty="0"/>
              <a:t>WHAT COLOUR IS THE LUGGAGE?	</a:t>
            </a:r>
            <a:endParaRPr lang="ru-RU" sz="1600" b="1" dirty="0"/>
          </a:p>
          <a:p>
            <a:pPr>
              <a:buNone/>
            </a:pPr>
            <a:r>
              <a:rPr lang="en-US" sz="1600" b="1" dirty="0"/>
              <a:t>WHICH AIRPORT DID YOUR FLIGHT LEAVE FROM?	</a:t>
            </a:r>
            <a:endParaRPr lang="ru-RU" sz="1600" b="1" dirty="0"/>
          </a:p>
          <a:p>
            <a:pPr>
              <a:buNone/>
            </a:pPr>
            <a:r>
              <a:rPr lang="en-US" sz="1600" b="1" dirty="0"/>
              <a:t>WAS YOUR NAME AND ADDRESS ON YOUR LUGGAGE?	</a:t>
            </a:r>
            <a:endParaRPr lang="ru-RU" sz="1600" b="1" dirty="0"/>
          </a:p>
          <a:p>
            <a:pPr>
              <a:buNone/>
            </a:pPr>
            <a:r>
              <a:rPr lang="en-US" sz="1600" b="1" dirty="0"/>
              <a:t>WHAT WAS IN YOUR SUITCASE? </a:t>
            </a:r>
            <a:endParaRPr lang="ru-RU" sz="1600" b="1" dirty="0"/>
          </a:p>
          <a:p>
            <a:pPr>
              <a:buNone/>
            </a:pPr>
            <a:r>
              <a:rPr lang="en-US" sz="1600" b="1" dirty="0"/>
              <a:t>(Please give as much detail as possible, for example clothing, valuables etc.)</a:t>
            </a:r>
            <a:endParaRPr lang="ru-RU" sz="1600" b="1" dirty="0"/>
          </a:p>
          <a:p>
            <a:pPr>
              <a:buNone/>
            </a:pPr>
            <a:r>
              <a:rPr lang="en-US" sz="1600" b="1" dirty="0"/>
              <a:t>WHAT IS THE TOTAL VALUE OF THE MISSING CONTENTS? </a:t>
            </a:r>
            <a:r>
              <a:rPr lang="en-US" sz="1600" b="1" dirty="0" smtClean="0"/>
              <a:t>………………………………………………………………………………………………………………………………………………………</a:t>
            </a:r>
            <a:endParaRPr lang="ru-RU" sz="1600" b="1" dirty="0"/>
          </a:p>
          <a:p>
            <a:pPr>
              <a:buNone/>
            </a:pPr>
            <a:r>
              <a:rPr lang="en-US" sz="1600" b="1" dirty="0"/>
              <a:t>      </a:t>
            </a:r>
            <a:r>
              <a:rPr lang="en-US" sz="1600" b="1" dirty="0" smtClean="0"/>
              <a:t>SIGNATURE</a:t>
            </a:r>
            <a:r>
              <a:rPr lang="ru-RU" sz="1600" b="1" dirty="0" smtClean="0"/>
              <a:t>________</a:t>
            </a:r>
            <a:r>
              <a:rPr lang="ru-RU" sz="1600" b="1" dirty="0"/>
              <a:t>		</a:t>
            </a:r>
            <a:r>
              <a:rPr lang="en-US" sz="1600" b="1" dirty="0" smtClean="0"/>
              <a:t>DATE</a:t>
            </a:r>
            <a:r>
              <a:rPr lang="ru-RU" sz="1600" b="1" dirty="0" smtClean="0"/>
              <a:t>___________</a:t>
            </a:r>
            <a:endParaRPr lang="ru-RU" sz="1600" b="1" dirty="0"/>
          </a:p>
          <a:p>
            <a:endParaRPr lang="ru-RU" sz="16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57200" y="571480"/>
            <a:ext cx="8229600" cy="846158"/>
          </a:xfrm>
        </p:spPr>
        <p:txBody>
          <a:bodyPr>
            <a:normAutofit fontScale="90000"/>
          </a:bodyPr>
          <a:lstStyle/>
          <a:p>
            <a:r>
              <a:rPr lang="ru-RU" dirty="0" smtClean="0">
                <a:latin typeface="Arial Black" pitchFamily="34" charset="0"/>
              </a:rPr>
              <a:t>ЗАДАНИЯ </a:t>
            </a:r>
            <a:br>
              <a:rPr lang="ru-RU" dirty="0" smtClean="0">
                <a:latin typeface="Arial Black" pitchFamily="34" charset="0"/>
              </a:rPr>
            </a:br>
            <a:r>
              <a:rPr lang="ru-RU" dirty="0" smtClean="0">
                <a:latin typeface="Arial Black" pitchFamily="34" charset="0"/>
              </a:rPr>
              <a:t>НА ЗАПОЛНЕНИЕ АНКЕТЫ</a:t>
            </a:r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>
          <a:solidFill>
            <a:schemeClr val="accent3">
              <a:lumMod val="40000"/>
              <a:lumOff val="60000"/>
            </a:schemeClr>
          </a:solidFill>
        </p:spPr>
        <p:txBody>
          <a:bodyPr>
            <a:normAutofit fontScale="55000" lnSpcReduction="20000"/>
          </a:bodyPr>
          <a:lstStyle/>
          <a:p>
            <a:r>
              <a:rPr lang="en-US" b="1" dirty="0"/>
              <a:t>Task</a:t>
            </a:r>
            <a:r>
              <a:rPr lang="ru-RU" b="1" dirty="0"/>
              <a:t> 2. </a:t>
            </a:r>
            <a:r>
              <a:rPr lang="en-US" b="1" dirty="0"/>
              <a:t>Imagine you are going to attend a sports weekend. Fill in the application form below, giving details about yourself.</a:t>
            </a:r>
            <a:endParaRPr lang="ru-RU" b="1" dirty="0"/>
          </a:p>
          <a:p>
            <a:pPr>
              <a:buNone/>
            </a:pPr>
            <a:r>
              <a:rPr lang="en-US" b="1" dirty="0"/>
              <a:t>SPORTS WEEKEND APPLICATION FORM</a:t>
            </a:r>
            <a:endParaRPr lang="ru-RU" b="1" dirty="0"/>
          </a:p>
          <a:p>
            <a:pPr>
              <a:buNone/>
            </a:pPr>
            <a:r>
              <a:rPr lang="en-US" b="1" dirty="0" err="1"/>
              <a:t>NAME_________________________Mr</a:t>
            </a:r>
            <a:r>
              <a:rPr lang="en-US" b="1" dirty="0"/>
              <a:t>/</a:t>
            </a:r>
            <a:r>
              <a:rPr lang="en-US" b="1" dirty="0" err="1"/>
              <a:t>Mrs</a:t>
            </a:r>
            <a:r>
              <a:rPr lang="en-US" b="1" dirty="0"/>
              <a:t>/Miss (please delete)</a:t>
            </a:r>
            <a:endParaRPr lang="ru-RU" b="1" dirty="0"/>
          </a:p>
          <a:p>
            <a:pPr>
              <a:buNone/>
            </a:pPr>
            <a:r>
              <a:rPr lang="en-US" b="1" dirty="0"/>
              <a:t>Address______________________________________________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Tel No_______________________________________________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Nationality____________________________________________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Date of birth (day, month, year) 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 Where do you usually play sports?_________________________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What sports equipment do you need to borrow?_______________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What is your best sport? How long have you been playing/doing it?</a:t>
            </a:r>
            <a:endParaRPr lang="ru-RU" b="1" dirty="0"/>
          </a:p>
          <a:p>
            <a:pPr>
              <a:buNone/>
            </a:pPr>
            <a:r>
              <a:rPr lang="en-US" b="1" dirty="0"/>
              <a:t>______________________________________________________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Gould you help to organize a sport? Which sports could you help with?</a:t>
            </a:r>
            <a:endParaRPr lang="ru-RU" b="1" dirty="0"/>
          </a:p>
          <a:p>
            <a:pPr>
              <a:buNone/>
            </a:pPr>
            <a:r>
              <a:rPr lang="en-US" b="1" dirty="0"/>
              <a:t>_______________________________________________________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Signature_______________</a:t>
            </a:r>
            <a:endParaRPr lang="ru-RU" b="1" dirty="0"/>
          </a:p>
          <a:p>
            <a:endParaRPr lang="ru-RU" b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00042"/>
            <a:ext cx="8229600" cy="917596"/>
          </a:xfrm>
        </p:spPr>
        <p:txBody>
          <a:bodyPr>
            <a:normAutofit fontScale="90000"/>
          </a:bodyPr>
          <a:lstStyle/>
          <a:p>
            <a:r>
              <a:rPr lang="ru-RU" dirty="0" smtClean="0">
                <a:latin typeface="Arial Black" pitchFamily="34" charset="0"/>
              </a:rPr>
              <a:t>ЗАДАНИЯ </a:t>
            </a:r>
            <a:br>
              <a:rPr lang="ru-RU" dirty="0" smtClean="0">
                <a:latin typeface="Arial Black" pitchFamily="34" charset="0"/>
              </a:rPr>
            </a:br>
            <a:r>
              <a:rPr lang="ru-RU" dirty="0" smtClean="0">
                <a:latin typeface="Arial Black" pitchFamily="34" charset="0"/>
              </a:rPr>
              <a:t>НА ЗАПОЛНЕНИЕ АНКЕТЫ</a:t>
            </a:r>
            <a:r>
              <a:rPr lang="ru-RU" b="1" dirty="0" smtClean="0"/>
              <a:t/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14282" y="1600200"/>
            <a:ext cx="8929718" cy="5114948"/>
          </a:xfrm>
          <a:solidFill>
            <a:srgbClr val="00B0F0"/>
          </a:solidFill>
        </p:spPr>
        <p:txBody>
          <a:bodyPr>
            <a:normAutofit fontScale="55000" lnSpcReduction="20000"/>
          </a:bodyPr>
          <a:lstStyle/>
          <a:p>
            <a:r>
              <a:rPr lang="en-US" b="1" dirty="0"/>
              <a:t>Task </a:t>
            </a:r>
            <a:r>
              <a:rPr lang="ru-RU" b="1" dirty="0"/>
              <a:t>3</a:t>
            </a:r>
            <a:r>
              <a:rPr lang="en-US" b="1" dirty="0"/>
              <a:t>. You are going to take part in an international exchange </a:t>
            </a:r>
            <a:r>
              <a:rPr lang="en-US" b="1" dirty="0" err="1"/>
              <a:t>programme</a:t>
            </a:r>
            <a:r>
              <a:rPr lang="en-US" b="1" dirty="0"/>
              <a:t>. The </a:t>
            </a:r>
            <a:r>
              <a:rPr lang="en-US" b="1" dirty="0" err="1"/>
              <a:t>programme</a:t>
            </a:r>
            <a:r>
              <a:rPr lang="en-US" b="1" dirty="0"/>
              <a:t> organizers asked you to fill in the following form.</a:t>
            </a:r>
            <a:endParaRPr lang="ru-RU" b="1" dirty="0"/>
          </a:p>
          <a:p>
            <a:pPr algn="ctr">
              <a:buNone/>
            </a:pPr>
            <a:r>
              <a:rPr lang="en-US" b="1" dirty="0"/>
              <a:t>PERSONAL PROFILE </a:t>
            </a:r>
            <a:endParaRPr lang="ru-RU" b="1" dirty="0"/>
          </a:p>
          <a:p>
            <a:pPr algn="ctr">
              <a:buNone/>
            </a:pPr>
            <a:r>
              <a:rPr lang="en-US" b="1" dirty="0"/>
              <a:t>EXCHANGE PROGRAMME PARTICIPANTS </a:t>
            </a:r>
            <a:endParaRPr lang="ru-RU" b="1" dirty="0"/>
          </a:p>
          <a:p>
            <a:pPr>
              <a:buNone/>
            </a:pPr>
            <a:r>
              <a:rPr lang="en-US" b="1" dirty="0"/>
              <a:t>PERSONAL INFORMATION</a:t>
            </a:r>
            <a:endParaRPr lang="ru-RU" b="1" dirty="0"/>
          </a:p>
          <a:p>
            <a:pPr>
              <a:buNone/>
            </a:pPr>
            <a:r>
              <a:rPr lang="en-US" b="1" dirty="0"/>
              <a:t>FIRST NAME (1)_________________________________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SURNAME (2)___________________________________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ADDRESS (3)____________________________________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DATE OF BIRTH (4)______________________________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PLACE OF BIRTH (5)_____________________________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SEX (MALE/FEMALE) (6)_________________________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AGE (7)_________________________________________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SCHOOL ATTENDED (8)__________________________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FOREIGN LANGUAGE (9)_________________________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FAVOURITE SUBJECT(S) AT SCHOOL (10)__________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SIGNATURE </a:t>
            </a:r>
            <a:r>
              <a:rPr lang="ru-RU" b="1" dirty="0"/>
              <a:t>(11)</a:t>
            </a:r>
            <a:r>
              <a:rPr lang="en-US" b="1" dirty="0"/>
              <a:t>_________________________________</a:t>
            </a:r>
            <a:endParaRPr lang="ru-RU" b="1" dirty="0"/>
          </a:p>
          <a:p>
            <a:pPr>
              <a:buNone/>
            </a:pPr>
            <a:r>
              <a:rPr lang="en-US" b="1" dirty="0"/>
              <a:t> DATE </a:t>
            </a:r>
            <a:r>
              <a:rPr lang="ru-RU" b="1" dirty="0"/>
              <a:t>(12)</a:t>
            </a:r>
            <a:r>
              <a:rPr lang="en-US" b="1" dirty="0"/>
              <a:t>______________________________________</a:t>
            </a:r>
            <a:endParaRPr lang="ru-RU" b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269</Words>
  <Application>Microsoft Office PowerPoint</Application>
  <PresentationFormat>Экран (4:3)</PresentationFormat>
  <Paragraphs>48</Paragraphs>
  <Slides>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Тема Office</vt:lpstr>
      <vt:lpstr>ЗАДАНИЯ  НА ЗАПОЛНЕНИЕ АНКЕТЫ </vt:lpstr>
      <vt:lpstr>ЗАДАНИЯ  НА ЗАПОЛНЕНИЕ АНКЕТЫ </vt:lpstr>
      <vt:lpstr>ЗАДАНИЯ  НА ЗАПОЛНЕНИЕ АНКЕТЫ 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ЗАДАНИЯ  НА ЗАПОЛНЕНИЕ АНКЕТЫ </dc:title>
  <dc:creator>Dimab</dc:creator>
  <cp:lastModifiedBy>Dimab</cp:lastModifiedBy>
  <cp:revision>1</cp:revision>
  <dcterms:created xsi:type="dcterms:W3CDTF">2009-04-28T22:37:37Z</dcterms:created>
  <dcterms:modified xsi:type="dcterms:W3CDTF">2009-04-28T22:44:23Z</dcterms:modified>
</cp:coreProperties>
</file>

<file path=docProps/thumbnail.jpeg>
</file>