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63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5B695D-A148-4CD3-9E3A-A5199257AD53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3FCE7E-A8E7-417C-A095-4FD5ADA70B0A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>
                <a:latin typeface="Arial Black" pitchFamily="34" charset="0"/>
              </a:rPr>
              <a:t>W</a:t>
            </a:r>
            <a:r>
              <a:rPr lang="ru-RU" b="1" dirty="0">
                <a:latin typeface="Arial Black" pitchFamily="34" charset="0"/>
              </a:rPr>
              <a:t>RI</a:t>
            </a:r>
            <a:r>
              <a:rPr lang="en-US" b="1" dirty="0">
                <a:latin typeface="Arial Black" pitchFamily="34" charset="0"/>
              </a:rPr>
              <a:t>TING A SUMMARY</a:t>
            </a:r>
            <a:r>
              <a:rPr lang="ru-RU" dirty="0">
                <a:latin typeface="Arial Black" pitchFamily="34" charset="0"/>
              </a:rPr>
              <a:t/>
            </a:r>
            <a:br>
              <a:rPr lang="ru-RU" dirty="0">
                <a:latin typeface="Arial Black" pitchFamily="34" charset="0"/>
              </a:rPr>
            </a:br>
            <a:endParaRPr lang="ru-RU" dirty="0">
              <a:latin typeface="Arial Black" pitchFamily="34" charset="0"/>
            </a:endParaRPr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>
          <a:xfrm>
            <a:off x="457200" y="928670"/>
            <a:ext cx="8401080" cy="5572164"/>
          </a:xfrm>
          <a:solidFill>
            <a:srgbClr val="FFFF00"/>
          </a:solidFill>
        </p:spPr>
        <p:txBody>
          <a:bodyPr>
            <a:normAutofit fontScale="70000" lnSpcReduction="20000"/>
          </a:bodyPr>
          <a:lstStyle/>
          <a:p>
            <a:r>
              <a:rPr lang="en-US" b="1" dirty="0"/>
              <a:t>Sample test</a:t>
            </a:r>
            <a:endParaRPr lang="ru-RU" b="1" dirty="0"/>
          </a:p>
          <a:p>
            <a:r>
              <a:rPr lang="en-US" b="1" i="1" dirty="0"/>
              <a:t>Here are some sentences about newspapers. Finish the second sentence so that it has the same meaning as the first.</a:t>
            </a:r>
            <a:endParaRPr lang="ru-RU" b="1" dirty="0"/>
          </a:p>
          <a:p>
            <a:pPr>
              <a:buNone/>
            </a:pPr>
            <a:r>
              <a:rPr lang="en-US" b="1" cap="small" dirty="0"/>
              <a:t>example: </a:t>
            </a:r>
            <a:r>
              <a:rPr lang="en-US" b="1" dirty="0"/>
              <a:t>'The Times' was first printed two hundred years ago.</a:t>
            </a:r>
            <a:endParaRPr lang="ru-RU" b="1" dirty="0"/>
          </a:p>
          <a:p>
            <a:pPr>
              <a:buNone/>
            </a:pPr>
            <a:r>
              <a:rPr lang="en-US" b="1" dirty="0"/>
              <a:t>It is </a:t>
            </a:r>
            <a:r>
              <a:rPr lang="en-US" b="1" i="1" dirty="0"/>
              <a:t>two hundred years since 'The Times' was first printed.</a:t>
            </a:r>
            <a:endParaRPr lang="ru-RU" b="1" dirty="0"/>
          </a:p>
          <a:p>
            <a:pPr lvl="0">
              <a:buNone/>
            </a:pPr>
            <a:r>
              <a:rPr lang="ru-RU" b="1" dirty="0" smtClean="0"/>
              <a:t>1. </a:t>
            </a:r>
            <a:r>
              <a:rPr lang="en-US" b="1" dirty="0" smtClean="0"/>
              <a:t>More </a:t>
            </a:r>
            <a:r>
              <a:rPr lang="en-US" b="1" dirty="0"/>
              <a:t>newspapers are sold during elections.                                                       </a:t>
            </a:r>
            <a:endParaRPr lang="ru-RU" b="1" dirty="0"/>
          </a:p>
          <a:p>
            <a:pPr>
              <a:buNone/>
            </a:pPr>
            <a:r>
              <a:rPr lang="en-US" b="1" dirty="0" smtClean="0"/>
              <a:t> </a:t>
            </a:r>
            <a:r>
              <a:rPr lang="en-US" b="1" dirty="0"/>
              <a:t>People	</a:t>
            </a:r>
            <a:r>
              <a:rPr lang="ru-RU" b="1" dirty="0" smtClean="0"/>
              <a:t>_____________</a:t>
            </a:r>
            <a:endParaRPr lang="ru-RU" b="1" dirty="0"/>
          </a:p>
          <a:p>
            <a:pPr lvl="0">
              <a:buNone/>
            </a:pPr>
            <a:r>
              <a:rPr lang="ru-RU" b="1" dirty="0" smtClean="0"/>
              <a:t>2. </a:t>
            </a:r>
            <a:r>
              <a:rPr lang="en-US" b="1" dirty="0" smtClean="0"/>
              <a:t>Popular </a:t>
            </a:r>
            <a:r>
              <a:rPr lang="en-US" b="1" dirty="0"/>
              <a:t>newspapers are cheaper than serious ones.</a:t>
            </a:r>
            <a:endParaRPr lang="ru-RU" b="1" dirty="0"/>
          </a:p>
          <a:p>
            <a:pPr>
              <a:buNone/>
            </a:pPr>
            <a:r>
              <a:rPr lang="en-US" b="1" dirty="0"/>
              <a:t>Serious </a:t>
            </a:r>
            <a:r>
              <a:rPr lang="en-US" b="1" dirty="0" smtClean="0"/>
              <a:t>newspapers</a:t>
            </a:r>
            <a:r>
              <a:rPr lang="ru-RU" b="1" dirty="0" smtClean="0"/>
              <a:t>_____________</a:t>
            </a:r>
            <a:r>
              <a:rPr lang="en-US" b="1" dirty="0"/>
              <a:t>	</a:t>
            </a:r>
            <a:endParaRPr lang="ru-RU" b="1" dirty="0"/>
          </a:p>
          <a:p>
            <a:pPr>
              <a:buNone/>
            </a:pPr>
            <a:r>
              <a:rPr lang="en-US" b="1" dirty="0"/>
              <a:t>3.	Some newspapers have more pictures than text.</a:t>
            </a:r>
            <a:endParaRPr lang="ru-RU" b="1" dirty="0"/>
          </a:p>
          <a:p>
            <a:pPr>
              <a:buNone/>
            </a:pPr>
            <a:r>
              <a:rPr lang="en-US" b="1" dirty="0"/>
              <a:t>There </a:t>
            </a:r>
            <a:r>
              <a:rPr lang="en-US" b="1" dirty="0" smtClean="0"/>
              <a:t>are</a:t>
            </a:r>
            <a:r>
              <a:rPr lang="ru-RU" b="1" dirty="0" smtClean="0"/>
              <a:t>_______________</a:t>
            </a:r>
            <a:r>
              <a:rPr lang="en-US" b="1" dirty="0"/>
              <a:t>	</a:t>
            </a:r>
            <a:endParaRPr lang="ru-RU" b="1" dirty="0"/>
          </a:p>
          <a:p>
            <a:pPr>
              <a:buNone/>
            </a:pPr>
            <a:r>
              <a:rPr lang="en-US" b="1" dirty="0"/>
              <a:t>4.	Some newspapers are more informative than others.</a:t>
            </a:r>
            <a:endParaRPr lang="ru-RU" b="1" dirty="0"/>
          </a:p>
          <a:p>
            <a:pPr>
              <a:buNone/>
            </a:pPr>
            <a:r>
              <a:rPr lang="en-US" b="1" dirty="0"/>
              <a:t>Some newspapers are </a:t>
            </a:r>
            <a:r>
              <a:rPr lang="en-US" b="1" dirty="0" smtClean="0"/>
              <a:t>not</a:t>
            </a:r>
            <a:r>
              <a:rPr lang="ru-RU" b="1" dirty="0" smtClean="0"/>
              <a:t>______________</a:t>
            </a:r>
            <a:r>
              <a:rPr lang="en-US" b="1" dirty="0"/>
              <a:t>	</a:t>
            </a:r>
            <a:endParaRPr lang="ru-RU" b="1" dirty="0"/>
          </a:p>
          <a:p>
            <a:pPr>
              <a:buNone/>
            </a:pPr>
            <a:r>
              <a:rPr lang="en-US" b="1" dirty="0"/>
              <a:t>5.	The owners of newspapers are usually very rich.</a:t>
            </a:r>
            <a:endParaRPr lang="ru-RU" b="1" dirty="0"/>
          </a:p>
          <a:p>
            <a:pPr>
              <a:buNone/>
            </a:pPr>
            <a:r>
              <a:rPr lang="en-US" b="1" dirty="0"/>
              <a:t>The </a:t>
            </a:r>
            <a:r>
              <a:rPr lang="en-US" b="1" dirty="0" smtClean="0"/>
              <a:t>people</a:t>
            </a:r>
            <a:r>
              <a:rPr lang="ru-RU" b="1" dirty="0" smtClean="0"/>
              <a:t>______________</a:t>
            </a:r>
            <a:r>
              <a:rPr lang="en-US" b="1" dirty="0"/>
              <a:t>	</a:t>
            </a:r>
            <a:endParaRPr lang="ru-RU" b="1" dirty="0"/>
          </a:p>
          <a:p>
            <a:endParaRPr lang="ru-RU" b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66</Words>
  <Application>Microsoft Office PowerPoint</Application>
  <PresentationFormat>Экран (4:3)</PresentationFormat>
  <Paragraphs>15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WRITING A SUMMARY 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Dimab</dc:creator>
  <cp:lastModifiedBy>Dimab</cp:lastModifiedBy>
  <cp:revision>2</cp:revision>
  <dcterms:created xsi:type="dcterms:W3CDTF">2009-04-28T22:44:33Z</dcterms:created>
  <dcterms:modified xsi:type="dcterms:W3CDTF">2009-04-28T22:57:16Z</dcterms:modified>
</cp:coreProperties>
</file>

<file path=docProps/thumbnail.jpeg>
</file>