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3467C-72E0-487F-931C-26538D5EDC4C}" type="datetimeFigureOut">
              <a:rPr lang="ru-RU" smtClean="0"/>
              <a:t>29.04.2009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EC1BF-4B80-424F-A368-205A46563B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r>
              <a:rPr lang="ru-RU" sz="3200" dirty="0" smtClean="0">
                <a:latin typeface="Arial Black" pitchFamily="34" charset="0"/>
              </a:rPr>
              <a:t/>
            </a:r>
            <a:br>
              <a:rPr lang="ru-RU" sz="3200" dirty="0" smtClean="0">
                <a:latin typeface="Arial Black" pitchFamily="34" charset="0"/>
              </a:rPr>
            </a:b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COUNTRY </a:t>
            </a:r>
            <a:r>
              <a:rPr lang="en-US" b="1" dirty="0"/>
              <a:t>AND CITY</a:t>
            </a:r>
            <a:endParaRPr lang="ru-RU" dirty="0"/>
          </a:p>
          <a:p>
            <a:r>
              <a:rPr lang="en-US" b="1" dirty="0"/>
              <a:t>Task 1. </a:t>
            </a:r>
            <a:r>
              <a:rPr lang="en-US" dirty="0"/>
              <a:t>Comment on the following statement. </a:t>
            </a:r>
            <a:r>
              <a:rPr lang="en-US" i="1" dirty="0"/>
              <a:t>Some people enjoy living in big cities but others find such a lifestyle really harmful.</a:t>
            </a:r>
            <a:endParaRPr lang="ru-RU" dirty="0"/>
          </a:p>
          <a:p>
            <a:pPr>
              <a:buNone/>
            </a:pPr>
            <a:r>
              <a:rPr lang="en-US" b="1" dirty="0"/>
              <a:t>What can you say for and against living in a big city? Which way of life do you find more satisfying? </a:t>
            </a:r>
            <a:r>
              <a:rPr lang="en-US" dirty="0"/>
              <a:t>Write </a:t>
            </a:r>
            <a:r>
              <a:rPr lang="en-US" b="1" dirty="0"/>
              <a:t>200-250 words. </a:t>
            </a:r>
            <a:r>
              <a:rPr lang="en-US" dirty="0"/>
              <a:t>Use the following plan:</a:t>
            </a:r>
            <a:endParaRPr lang="ru-RU" dirty="0"/>
          </a:p>
          <a:p>
            <a:pPr>
              <a:buNone/>
            </a:pPr>
            <a:r>
              <a:rPr lang="en-US" dirty="0"/>
              <a:t>— make an introduction (state the problem)</a:t>
            </a:r>
            <a:endParaRPr lang="ru-RU" dirty="0"/>
          </a:p>
          <a:p>
            <a:pPr>
              <a:buNone/>
            </a:pPr>
            <a:r>
              <a:rPr lang="en-US" dirty="0"/>
              <a:t>— give arguments "for"</a:t>
            </a:r>
            <a:endParaRPr lang="ru-RU" dirty="0"/>
          </a:p>
          <a:p>
            <a:pPr>
              <a:buNone/>
            </a:pPr>
            <a:r>
              <a:rPr lang="en-US" dirty="0"/>
              <a:t>— give arguments "against"</a:t>
            </a:r>
            <a:endParaRPr lang="ru-RU" dirty="0"/>
          </a:p>
          <a:p>
            <a:pPr>
              <a:buNone/>
            </a:pPr>
            <a:r>
              <a:rPr lang="en-US" dirty="0"/>
              <a:t>— draw a conclusion based on the given arguments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COMMUNICATION</a:t>
            </a:r>
            <a:endParaRPr lang="ru-RU" dirty="0"/>
          </a:p>
          <a:p>
            <a:r>
              <a:rPr lang="en-US" b="1" dirty="0"/>
              <a:t>Task 2. </a:t>
            </a:r>
            <a:r>
              <a:rPr lang="en-US" dirty="0"/>
              <a:t>Comment on the following statement. </a:t>
            </a:r>
            <a:r>
              <a:rPr lang="en-US" i="1" dirty="0"/>
              <a:t>Mobile telephones have become very popular nowadays. Howev­er, some people say that their use should be restricted.</a:t>
            </a:r>
            <a:endParaRPr lang="ru-RU" dirty="0"/>
          </a:p>
          <a:p>
            <a:pPr>
              <a:buNone/>
            </a:pPr>
            <a:r>
              <a:rPr lang="en-US" b="1" dirty="0"/>
              <a:t>What can you say for and against using a mobile telephone? </a:t>
            </a:r>
            <a:r>
              <a:rPr lang="en-US" dirty="0"/>
              <a:t>Write </a:t>
            </a:r>
            <a:r>
              <a:rPr lang="en-US" b="1" dirty="0"/>
              <a:t>200-250 words. </a:t>
            </a:r>
            <a:r>
              <a:rPr lang="en-US" dirty="0"/>
              <a:t>Use the following plan:</a:t>
            </a:r>
            <a:endParaRPr lang="ru-RU" dirty="0"/>
          </a:p>
          <a:p>
            <a:pPr>
              <a:buNone/>
            </a:pPr>
            <a:r>
              <a:rPr lang="en-US" dirty="0"/>
              <a:t>— make an introduction (state the problem)</a:t>
            </a:r>
            <a:endParaRPr lang="ru-RU" dirty="0"/>
          </a:p>
          <a:p>
            <a:pPr>
              <a:buNone/>
            </a:pPr>
            <a:r>
              <a:rPr lang="en-US" dirty="0"/>
              <a:t>— give arguments "for"</a:t>
            </a:r>
            <a:endParaRPr lang="ru-RU" dirty="0"/>
          </a:p>
          <a:p>
            <a:pPr>
              <a:buNone/>
            </a:pPr>
            <a:r>
              <a:rPr lang="en-US" dirty="0"/>
              <a:t>— give arguments "against"</a:t>
            </a:r>
            <a:endParaRPr lang="ru-RU" dirty="0"/>
          </a:p>
          <a:p>
            <a:pPr>
              <a:buNone/>
            </a:pPr>
            <a:r>
              <a:rPr lang="en-US" dirty="0"/>
              <a:t>— draw a conclusion based on the given arguments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511494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EDUCATION</a:t>
            </a:r>
            <a:endParaRPr lang="ru-RU" dirty="0"/>
          </a:p>
          <a:p>
            <a:r>
              <a:rPr lang="en-US" b="1" dirty="0"/>
              <a:t>Task 3. </a:t>
            </a:r>
            <a:r>
              <a:rPr lang="en-US" dirty="0"/>
              <a:t>Comment on the following statement. </a:t>
            </a:r>
            <a:r>
              <a:rPr lang="en-US" i="1" dirty="0"/>
              <a:t>Most teachers believe that all subjects at school are equally useful.</a:t>
            </a:r>
            <a:endParaRPr lang="ru-RU" dirty="0"/>
          </a:p>
          <a:p>
            <a:pPr>
              <a:buNone/>
            </a:pPr>
            <a:r>
              <a:rPr lang="en-US" b="1" dirty="0"/>
              <a:t>What is your opinion? Do you agree or disagree with this statement?</a:t>
            </a:r>
            <a:endParaRPr lang="ru-RU" dirty="0"/>
          </a:p>
          <a:p>
            <a:pPr>
              <a:buNone/>
            </a:pPr>
            <a:r>
              <a:rPr lang="en-US" dirty="0"/>
              <a:t>Write </a:t>
            </a:r>
            <a:r>
              <a:rPr lang="ru-RU" b="1" dirty="0"/>
              <a:t>200-250 </a:t>
            </a:r>
            <a:r>
              <a:rPr lang="en-US" b="1" dirty="0"/>
              <a:t>words.</a:t>
            </a:r>
            <a:endParaRPr lang="ru-RU" dirty="0"/>
          </a:p>
          <a:p>
            <a:pPr>
              <a:buNone/>
            </a:pPr>
            <a:r>
              <a:rPr lang="en-US" dirty="0"/>
              <a:t>Use the following plan:</a:t>
            </a:r>
            <a:endParaRPr lang="ru-RU" dirty="0"/>
          </a:p>
          <a:p>
            <a:pPr>
              <a:buNone/>
            </a:pPr>
            <a:r>
              <a:rPr lang="en-US" dirty="0"/>
              <a:t>— make an introduction (state the problem)</a:t>
            </a:r>
            <a:endParaRPr lang="ru-RU" dirty="0"/>
          </a:p>
          <a:p>
            <a:pPr>
              <a:buNone/>
            </a:pPr>
            <a:r>
              <a:rPr lang="en-US" dirty="0"/>
              <a:t>— express your personal opinion and give reasons for it</a:t>
            </a:r>
            <a:endParaRPr lang="ru-RU" dirty="0"/>
          </a:p>
          <a:p>
            <a:pPr>
              <a:buNone/>
            </a:pPr>
            <a:r>
              <a:rPr lang="en-US" dirty="0"/>
              <a:t>— give arguments for the other point of view and explain why you don't agree with it</a:t>
            </a:r>
            <a:endParaRPr lang="ru-RU" dirty="0"/>
          </a:p>
          <a:p>
            <a:pPr>
              <a:buNone/>
            </a:pPr>
            <a:r>
              <a:rPr lang="ru-RU" dirty="0"/>
              <a:t>— </a:t>
            </a:r>
            <a:r>
              <a:rPr lang="en-US" dirty="0"/>
              <a:t>draw a conclusion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ENVIRONMENT</a:t>
            </a:r>
            <a:endParaRPr lang="ru-RU" dirty="0"/>
          </a:p>
          <a:p>
            <a:r>
              <a:rPr lang="en-US" b="1" dirty="0"/>
              <a:t>Task 4. </a:t>
            </a:r>
            <a:r>
              <a:rPr lang="en-US" dirty="0"/>
              <a:t>Comment on the following statement. </a:t>
            </a:r>
            <a:r>
              <a:rPr lang="en-US" b="1" i="1" dirty="0"/>
              <a:t>Is it fair to keep animals in zoos ?</a:t>
            </a:r>
            <a:endParaRPr lang="ru-RU" dirty="0"/>
          </a:p>
          <a:p>
            <a:pPr>
              <a:buNone/>
            </a:pPr>
            <a:r>
              <a:rPr lang="en-US" b="1" dirty="0"/>
              <a:t>What is your opinion? Do you think that people should keep animals in zoos? </a:t>
            </a:r>
            <a:r>
              <a:rPr lang="en-US" dirty="0"/>
              <a:t>Write </a:t>
            </a:r>
            <a:r>
              <a:rPr lang="en-US" b="1" dirty="0"/>
              <a:t>200-250 words.</a:t>
            </a:r>
            <a:endParaRPr lang="ru-RU" dirty="0"/>
          </a:p>
          <a:p>
            <a:pPr>
              <a:buNone/>
            </a:pPr>
            <a:r>
              <a:rPr lang="en-US" dirty="0"/>
              <a:t>Use the following plan:</a:t>
            </a:r>
            <a:endParaRPr lang="ru-RU" dirty="0"/>
          </a:p>
          <a:p>
            <a:pPr>
              <a:buNone/>
            </a:pPr>
            <a:r>
              <a:rPr lang="en-US" dirty="0"/>
              <a:t>— make an introduction (state the problem)</a:t>
            </a:r>
            <a:endParaRPr lang="ru-RU" dirty="0"/>
          </a:p>
          <a:p>
            <a:pPr>
              <a:buNone/>
            </a:pPr>
            <a:r>
              <a:rPr lang="en-US" dirty="0"/>
              <a:t>— express your personal opinion and give reasons for it</a:t>
            </a:r>
            <a:endParaRPr lang="ru-RU" dirty="0"/>
          </a:p>
          <a:p>
            <a:pPr>
              <a:buNone/>
            </a:pPr>
            <a:r>
              <a:rPr lang="en-US" dirty="0"/>
              <a:t>— give arguments for the other point of view and explain why you don't agree with it</a:t>
            </a:r>
            <a:endParaRPr lang="ru-RU" dirty="0"/>
          </a:p>
          <a:p>
            <a:pPr>
              <a:buNone/>
            </a:pPr>
            <a:r>
              <a:rPr lang="ru-RU" dirty="0"/>
              <a:t>— </a:t>
            </a:r>
            <a:r>
              <a:rPr lang="en-US" dirty="0"/>
              <a:t>draw a conclusion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FAMILY AND FAMILY RELATIONS</a:t>
            </a:r>
            <a:endParaRPr lang="ru-RU" dirty="0"/>
          </a:p>
          <a:p>
            <a:r>
              <a:rPr lang="en-US" b="1" dirty="0"/>
              <a:t>Task 5. </a:t>
            </a:r>
            <a:r>
              <a:rPr lang="en-US" dirty="0"/>
              <a:t>Comment on the following statement.</a:t>
            </a:r>
            <a:endParaRPr lang="ru-RU" dirty="0"/>
          </a:p>
          <a:p>
            <a:pPr>
              <a:buNone/>
            </a:pPr>
            <a:r>
              <a:rPr lang="en-US" i="1" dirty="0"/>
              <a:t>Some families have an only child; others choose to have two, three or even more children.</a:t>
            </a:r>
            <a:endParaRPr lang="ru-RU" dirty="0"/>
          </a:p>
          <a:p>
            <a:pPr>
              <a:buNone/>
            </a:pPr>
            <a:r>
              <a:rPr lang="en-US" b="1" dirty="0"/>
              <a:t>What can you say for and against being an only child in the family?</a:t>
            </a:r>
            <a:endParaRPr lang="ru-RU" dirty="0"/>
          </a:p>
          <a:p>
            <a:pPr>
              <a:buNone/>
            </a:pPr>
            <a:r>
              <a:rPr lang="en-US" dirty="0"/>
              <a:t>Write </a:t>
            </a:r>
            <a:r>
              <a:rPr lang="en-US" b="1" dirty="0"/>
              <a:t>200-250 words.</a:t>
            </a:r>
            <a:endParaRPr lang="ru-RU" dirty="0"/>
          </a:p>
          <a:p>
            <a:pPr>
              <a:buNone/>
            </a:pPr>
            <a:r>
              <a:rPr lang="en-US" dirty="0"/>
              <a:t>Use the following plan:</a:t>
            </a:r>
            <a:endParaRPr lang="ru-RU" dirty="0"/>
          </a:p>
          <a:p>
            <a:pPr lvl="0">
              <a:buNone/>
            </a:pPr>
            <a:r>
              <a:rPr lang="en-US" dirty="0"/>
              <a:t>make an introduction (state the problem) </a:t>
            </a:r>
            <a:endParaRPr lang="ru-RU" dirty="0"/>
          </a:p>
          <a:p>
            <a:pPr>
              <a:buNone/>
            </a:pPr>
            <a:r>
              <a:rPr lang="en-US" dirty="0"/>
              <a:t> — give arguments "for</a:t>
            </a:r>
            <a:r>
              <a:rPr lang="en-US" dirty="0" smtClean="0"/>
              <a:t>"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— give arguments "against"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draw </a:t>
            </a:r>
            <a:r>
              <a:rPr lang="en-US" dirty="0"/>
              <a:t>a conclusion based on the given arguments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HOLIDAYS AND TRADITIONS</a:t>
            </a:r>
            <a:endParaRPr lang="ru-RU" dirty="0"/>
          </a:p>
          <a:p>
            <a:r>
              <a:rPr lang="en-US" b="1" dirty="0"/>
              <a:t>Task 6. </a:t>
            </a:r>
            <a:r>
              <a:rPr lang="en-US" dirty="0"/>
              <a:t>Comment on the following statement.</a:t>
            </a:r>
            <a:endParaRPr lang="ru-RU" dirty="0"/>
          </a:p>
          <a:p>
            <a:pPr>
              <a:buNone/>
            </a:pPr>
            <a:r>
              <a:rPr lang="en-US" i="1" dirty="0"/>
              <a:t>Lots of people enjoy celebrating holidays. However, for some people a holiday is just a day off.</a:t>
            </a:r>
            <a:endParaRPr lang="ru-RU" dirty="0"/>
          </a:p>
          <a:p>
            <a:pPr>
              <a:buNone/>
            </a:pPr>
            <a:r>
              <a:rPr lang="en-US" b="1" dirty="0"/>
              <a:t>What is your attitude to celebrations? Which way of spending holidays do you find more enjoyable?</a:t>
            </a:r>
            <a:endParaRPr lang="ru-RU" dirty="0"/>
          </a:p>
          <a:p>
            <a:pPr>
              <a:buNone/>
            </a:pPr>
            <a:r>
              <a:rPr lang="en-US" dirty="0"/>
              <a:t>Write </a:t>
            </a:r>
            <a:r>
              <a:rPr lang="en-US" b="1" dirty="0"/>
              <a:t>200-250 words.</a:t>
            </a:r>
            <a:endParaRPr lang="ru-RU" dirty="0"/>
          </a:p>
          <a:p>
            <a:pPr>
              <a:buNone/>
            </a:pPr>
            <a:r>
              <a:rPr lang="en-US" dirty="0"/>
              <a:t>Use the following plan:</a:t>
            </a:r>
            <a:endParaRPr lang="ru-RU" dirty="0"/>
          </a:p>
          <a:p>
            <a:pPr>
              <a:buNone/>
            </a:pPr>
            <a:r>
              <a:rPr lang="en-US" dirty="0"/>
              <a:t>— make an introduction (state the problem)</a:t>
            </a:r>
            <a:endParaRPr lang="ru-RU" dirty="0"/>
          </a:p>
          <a:p>
            <a:pPr>
              <a:buNone/>
            </a:pPr>
            <a:r>
              <a:rPr lang="en-US" dirty="0"/>
              <a:t>— express your personal opinion and give reasons for it</a:t>
            </a:r>
            <a:endParaRPr lang="ru-RU" dirty="0"/>
          </a:p>
          <a:p>
            <a:pPr>
              <a:buNone/>
            </a:pPr>
            <a:r>
              <a:rPr lang="en-US" dirty="0"/>
              <a:t> — give arguments for the other point of view and explain why you don't agree with it</a:t>
            </a:r>
            <a:endParaRPr lang="ru-RU" dirty="0"/>
          </a:p>
          <a:p>
            <a:pPr>
              <a:buNone/>
            </a:pPr>
            <a:r>
              <a:rPr lang="en-US" dirty="0"/>
              <a:t>— draw a conclusion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Arial Black" pitchFamily="34" charset="0"/>
              </a:rPr>
              <a:t>ЗАДАНИЯ НА СОСТАВЛЕНИЕ ВЫСКАЗЫВАНИЯ С ЭЛЕМЕНТАМИ РАССУЖДЕНИЯ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900634"/>
          </a:xfrm>
          <a:solidFill>
            <a:srgbClr val="FF0000"/>
          </a:solidFill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LEARNING LANGUAGES</a:t>
            </a:r>
            <a:endParaRPr lang="ru-RU" dirty="0"/>
          </a:p>
          <a:p>
            <a:r>
              <a:rPr lang="en-US" dirty="0"/>
              <a:t>Task </a:t>
            </a:r>
            <a:r>
              <a:rPr lang="en-US" b="1" dirty="0"/>
              <a:t>7. </a:t>
            </a:r>
            <a:r>
              <a:rPr lang="en-US" dirty="0"/>
              <a:t>Comment on the following statement. </a:t>
            </a:r>
            <a:r>
              <a:rPr lang="en-US" i="1" dirty="0"/>
              <a:t>Nowadays in some schools pupils study two or even three foreign languages.</a:t>
            </a:r>
            <a:endParaRPr lang="ru-RU" dirty="0"/>
          </a:p>
          <a:p>
            <a:pPr>
              <a:buNone/>
            </a:pPr>
            <a:r>
              <a:rPr lang="en-US" dirty="0"/>
              <a:t>What can you say for and against it? Would you like to learn several foreign languages? Write </a:t>
            </a:r>
            <a:r>
              <a:rPr lang="en-US" b="1" dirty="0"/>
              <a:t>200-250 </a:t>
            </a:r>
            <a:r>
              <a:rPr lang="en-US" dirty="0"/>
              <a:t>words.</a:t>
            </a:r>
            <a:endParaRPr lang="ru-RU" dirty="0"/>
          </a:p>
          <a:p>
            <a:pPr>
              <a:buNone/>
            </a:pPr>
            <a:r>
              <a:rPr lang="en-US" dirty="0"/>
              <a:t>Use the following plan:</a:t>
            </a:r>
            <a:endParaRPr lang="ru-RU" dirty="0"/>
          </a:p>
          <a:p>
            <a:pPr>
              <a:buNone/>
            </a:pPr>
            <a:r>
              <a:rPr lang="en-US" dirty="0"/>
              <a:t>— make an introduction (state the problem)</a:t>
            </a:r>
            <a:endParaRPr lang="ru-RU" dirty="0"/>
          </a:p>
          <a:p>
            <a:pPr>
              <a:buNone/>
            </a:pPr>
            <a:r>
              <a:rPr lang="en-US" dirty="0"/>
              <a:t>— give arguments "for"</a:t>
            </a:r>
            <a:endParaRPr lang="ru-RU" dirty="0"/>
          </a:p>
          <a:p>
            <a:pPr>
              <a:buNone/>
            </a:pPr>
            <a:r>
              <a:rPr lang="en-US" dirty="0"/>
              <a:t>— give arguments "against"</a:t>
            </a:r>
            <a:endParaRPr lang="ru-RU" dirty="0"/>
          </a:p>
          <a:p>
            <a:pPr>
              <a:buNone/>
            </a:pPr>
            <a:r>
              <a:rPr lang="en-US" dirty="0"/>
              <a:t>— draw a conclusion based on the given arguments</a:t>
            </a:r>
            <a:endParaRPr lang="ru-RU" dirty="0"/>
          </a:p>
          <a:p>
            <a:pPr>
              <a:buNone/>
            </a:pPr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656</Words>
  <Application>Microsoft Office PowerPoint</Application>
  <PresentationFormat>Экран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ЗАДАНИЯ НА СОСТАВЛЕНИЕ ВЫСКАЗЫВАНИЯ С ЭЛЕМЕНТАМИ РАССУЖДЕНИЯ </vt:lpstr>
      <vt:lpstr>ЗАДАНИЯ НА СОСТАВЛЕНИЕ ВЫСКАЗЫВАНИЯ С ЭЛЕМЕНТАМИ РАССУЖДЕНИЯ</vt:lpstr>
      <vt:lpstr>ЗАДАНИЯ НА СОСТАВЛЕНИЕ ВЫСКАЗЫВАНИЯ С ЭЛЕМЕНТАМИ РАССУЖДЕНИЯ</vt:lpstr>
      <vt:lpstr>ЗАДАНИЯ НА СОСТАВЛЕНИЕ ВЫСКАЗЫВАНИЯ С ЭЛЕМЕНТАМИ РАССУЖДЕНИЯ</vt:lpstr>
      <vt:lpstr>ЗАДАНИЯ НА СОСТАВЛЕНИЕ ВЫСКАЗЫВАНИЯ С ЭЛЕМЕНТАМИ РАССУЖДЕНИЯ</vt:lpstr>
      <vt:lpstr>ЗАДАНИЯ НА СОСТАВЛЕНИЕ ВЫСКАЗЫВАНИЯ С ЭЛЕМЕНТАМИ РАССУЖДЕНИЯ</vt:lpstr>
      <vt:lpstr>ЗАДАНИЯ НА СОСТАВЛЕНИЕ ВЫСКАЗЫВАНИЯ С ЭЛЕМЕНТАМИ РАССУЖДЕНИЯ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Dimab</dc:creator>
  <cp:lastModifiedBy>Dimab</cp:lastModifiedBy>
  <cp:revision>6</cp:revision>
  <dcterms:created xsi:type="dcterms:W3CDTF">2009-04-28T22:26:09Z</dcterms:created>
  <dcterms:modified xsi:type="dcterms:W3CDTF">2009-04-28T22:35:30Z</dcterms:modified>
</cp:coreProperties>
</file>