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5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3F3D84E-577C-48BE-9EDB-805AB31A01A3}"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3F3D84E-577C-48BE-9EDB-805AB31A01A3}" type="datetimeFigureOut">
              <a:rPr lang="ru-RU" smtClean="0"/>
              <a:t>29.04.2009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3F3D84E-577C-48BE-9EDB-805AB31A01A3}" type="datetimeFigureOut">
              <a:rPr lang="ru-RU" smtClean="0"/>
              <a:t>29.04.2009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3F3D84E-577C-48BE-9EDB-805AB31A01A3}" type="datetimeFigureOut">
              <a:rPr lang="ru-RU" smtClean="0"/>
              <a:t>29.04.2009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F3D84E-577C-48BE-9EDB-805AB31A01A3}"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3F3D84E-577C-48BE-9EDB-805AB31A01A3}" type="datetimeFigureOut">
              <a:rPr lang="ru-RU" smtClean="0"/>
              <a:t>29.04.2009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B64886C-2D26-4CF3-9D0B-81E547C5362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F3D84E-577C-48BE-9EDB-805AB31A01A3}" type="datetimeFigureOut">
              <a:rPr lang="ru-RU" smtClean="0"/>
              <a:t>29.04.2009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64886C-2D26-4CF3-9D0B-81E547C5362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noAutofit/>
          </a:bodyPr>
          <a:lstStyle/>
          <a:p>
            <a:r>
              <a:rPr lang="ru-RU" sz="3200" b="1" dirty="0" smtClean="0">
                <a:latin typeface="Arial Black" pitchFamily="34" charset="0"/>
              </a:rPr>
              <a:t>ЗАДАНИЯ НА СОСТАВЛЕНИЕ </a:t>
            </a:r>
            <a:br>
              <a:rPr lang="ru-RU" sz="3200" b="1" dirty="0" smtClean="0">
                <a:latin typeface="Arial Black" pitchFamily="34" charset="0"/>
              </a:rPr>
            </a:br>
            <a:r>
              <a:rPr lang="ru-RU" sz="3200" b="1" dirty="0" smtClean="0">
                <a:latin typeface="Arial Black" pitchFamily="34" charset="0"/>
              </a:rPr>
              <a:t>ПИСЬМА ЛИЧНОГО ХАРАКТЕРА</a:t>
            </a:r>
            <a:r>
              <a:rPr lang="ru-RU" sz="3200" dirty="0" smtClean="0">
                <a:latin typeface="Arial Black" pitchFamily="34" charset="0"/>
              </a:rPr>
              <a:t/>
            </a:r>
            <a:br>
              <a:rPr lang="ru-RU" sz="3200" dirty="0" smtClean="0">
                <a:latin typeface="Arial Black" pitchFamily="34" charset="0"/>
              </a:rPr>
            </a:br>
            <a:endParaRPr lang="ru-RU" sz="3200" dirty="0">
              <a:latin typeface="Arial Black" pitchFamily="34" charset="0"/>
            </a:endParaRPr>
          </a:p>
        </p:txBody>
      </p:sp>
      <p:sp>
        <p:nvSpPr>
          <p:cNvPr id="3" name="Содержимое 2"/>
          <p:cNvSpPr>
            <a:spLocks noGrp="1"/>
          </p:cNvSpPr>
          <p:nvPr>
            <p:ph idx="1"/>
          </p:nvPr>
        </p:nvSpPr>
        <p:spPr>
          <a:xfrm>
            <a:off x="457200" y="1285860"/>
            <a:ext cx="8401080" cy="5429288"/>
          </a:xfrm>
          <a:solidFill>
            <a:srgbClr val="FFFF00"/>
          </a:solidFill>
        </p:spPr>
        <p:txBody>
          <a:bodyPr>
            <a:normAutofit fontScale="77500" lnSpcReduction="20000"/>
          </a:bodyPr>
          <a:lstStyle/>
          <a:p>
            <a:r>
              <a:rPr lang="en-US" b="1" dirty="0" smtClean="0"/>
              <a:t>Task </a:t>
            </a:r>
            <a:r>
              <a:rPr lang="en-US" b="1" dirty="0"/>
              <a:t>1. </a:t>
            </a:r>
            <a:r>
              <a:rPr lang="en-US" dirty="0"/>
              <a:t>You have received a letter from your English-speaking pen-friend Mary who writes</a:t>
            </a:r>
            <a:endParaRPr lang="ru-RU" dirty="0"/>
          </a:p>
          <a:p>
            <a:r>
              <a:rPr lang="en-US" b="1" i="1" dirty="0"/>
              <a:t>...  was great to hear that you went to Italy during your spring holi­days. I have always wanted to visit this wonderful country. Did you enjoy your journey? What places of interest did you visit? What impressed you most of all? Did you like your hotel?</a:t>
            </a:r>
            <a:endParaRPr lang="ru-RU" dirty="0"/>
          </a:p>
          <a:p>
            <a:pPr>
              <a:buNone/>
            </a:pPr>
            <a:r>
              <a:rPr lang="ru-RU" b="1" i="1" dirty="0" smtClean="0"/>
              <a:t>     </a:t>
            </a:r>
            <a:r>
              <a:rPr lang="en-US" b="1" i="1" dirty="0" smtClean="0"/>
              <a:t>As </a:t>
            </a:r>
            <a:r>
              <a:rPr lang="en-US" b="1" i="1" dirty="0"/>
              <a:t>for me, I am awfully tired because we've got too many tests at school. Can t wait for the summer break...</a:t>
            </a:r>
            <a:endParaRPr lang="ru-RU" dirty="0"/>
          </a:p>
          <a:p>
            <a:pPr>
              <a:buNone/>
            </a:pPr>
            <a:r>
              <a:rPr lang="en-US" dirty="0"/>
              <a:t>Write a letter to Mary. In your letter</a:t>
            </a:r>
            <a:endParaRPr lang="ru-RU" dirty="0"/>
          </a:p>
          <a:p>
            <a:pPr>
              <a:buNone/>
            </a:pPr>
            <a:r>
              <a:rPr lang="ru-RU" dirty="0" smtClean="0"/>
              <a:t>-</a:t>
            </a:r>
            <a:r>
              <a:rPr lang="en-US" dirty="0" smtClean="0"/>
              <a:t> </a:t>
            </a:r>
            <a:r>
              <a:rPr lang="en-US" dirty="0"/>
              <a:t>tell her about your journey to Italy</a:t>
            </a:r>
            <a:endParaRPr lang="ru-RU" dirty="0"/>
          </a:p>
          <a:p>
            <a:pPr lvl="0">
              <a:buNone/>
            </a:pPr>
            <a:r>
              <a:rPr lang="ru-RU" dirty="0" smtClean="0"/>
              <a:t>-</a:t>
            </a:r>
            <a:r>
              <a:rPr lang="en-US" dirty="0" smtClean="0"/>
              <a:t>ask </a:t>
            </a:r>
            <a:r>
              <a:rPr lang="en-US" b="1" dirty="0"/>
              <a:t>3 </a:t>
            </a:r>
            <a:r>
              <a:rPr lang="en-US" dirty="0"/>
              <a:t>questions about her plans for the summer   </a:t>
            </a:r>
            <a:endParaRPr lang="ru-RU" dirty="0"/>
          </a:p>
          <a:p>
            <a:pPr>
              <a:buNone/>
            </a:pPr>
            <a:r>
              <a:rPr lang="en-US" dirty="0"/>
              <a:t> Write 100-140 words.</a:t>
            </a:r>
            <a:endParaRPr lang="ru-RU" dirty="0"/>
          </a:p>
          <a:p>
            <a:pPr>
              <a:buNone/>
            </a:pPr>
            <a:r>
              <a:rPr lang="en-US" dirty="0"/>
              <a:t>Remember the rules of letter writing.</a:t>
            </a:r>
            <a:endParaRPr lang="ru-RU" dirty="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939784"/>
          </a:xfrm>
        </p:spPr>
        <p:txBody>
          <a:bodyPr>
            <a:normAutofit fontScale="90000"/>
          </a:bodyPr>
          <a:lstStyle/>
          <a:p>
            <a:r>
              <a:rPr lang="ru-RU" sz="3200" b="1" dirty="0" smtClean="0">
                <a:latin typeface="Arial Black" pitchFamily="34" charset="0"/>
              </a:rPr>
              <a:t>ЗАДАНИЯ НА СОСТАВЛЕНИЕ </a:t>
            </a:r>
            <a:br>
              <a:rPr lang="ru-RU" sz="3200" b="1" dirty="0" smtClean="0">
                <a:latin typeface="Arial Black" pitchFamily="34" charset="0"/>
              </a:rPr>
            </a:br>
            <a:r>
              <a:rPr lang="ru-RU" sz="3200" b="1" dirty="0" smtClean="0">
                <a:latin typeface="Arial Black" pitchFamily="34" charset="0"/>
              </a:rPr>
              <a:t>ПИСЬМА ЛИЧНОГО ХАРАКТЕРА</a:t>
            </a:r>
            <a:endParaRPr lang="ru-RU" sz="3200" dirty="0"/>
          </a:p>
        </p:txBody>
      </p:sp>
      <p:sp>
        <p:nvSpPr>
          <p:cNvPr id="5" name="Содержимое 4"/>
          <p:cNvSpPr>
            <a:spLocks noGrp="1"/>
          </p:cNvSpPr>
          <p:nvPr>
            <p:ph idx="1"/>
          </p:nvPr>
        </p:nvSpPr>
        <p:spPr>
          <a:xfrm>
            <a:off x="142844" y="1285860"/>
            <a:ext cx="8786874" cy="5429288"/>
          </a:xfrm>
          <a:solidFill>
            <a:srgbClr val="92D050"/>
          </a:solidFill>
        </p:spPr>
        <p:txBody>
          <a:bodyPr>
            <a:normAutofit fontScale="77500" lnSpcReduction="20000"/>
          </a:bodyPr>
          <a:lstStyle/>
          <a:p>
            <a:r>
              <a:rPr lang="en-US" b="1" dirty="0"/>
              <a:t>Task 2. </a:t>
            </a:r>
            <a:r>
              <a:rPr lang="en-US" dirty="0"/>
              <a:t>This is part of a letter from your English-speaking pen-friend.</a:t>
            </a:r>
            <a:endParaRPr lang="ru-RU" dirty="0"/>
          </a:p>
          <a:p>
            <a:r>
              <a:rPr lang="ru-RU" b="1" i="1" dirty="0" smtClean="0"/>
              <a:t> </a:t>
            </a:r>
            <a:r>
              <a:rPr lang="en-US" b="1" i="1" dirty="0" smtClean="0"/>
              <a:t>...</a:t>
            </a:r>
            <a:r>
              <a:rPr lang="en-US" b="1" i="1" dirty="0"/>
              <a:t>Do you often have arguments with your parents? I do. My mother thinks that I spend too much time hanging around with my friends. Do you often meet your friends?</a:t>
            </a:r>
            <a:endParaRPr lang="ru-RU" dirty="0"/>
          </a:p>
          <a:p>
            <a:pPr>
              <a:buNone/>
            </a:pPr>
            <a:r>
              <a:rPr lang="ru-RU" b="1" i="1" dirty="0" smtClean="0"/>
              <a:t>        </a:t>
            </a:r>
            <a:r>
              <a:rPr lang="en-US" b="1" i="1" dirty="0" smtClean="0"/>
              <a:t>What </a:t>
            </a:r>
            <a:r>
              <a:rPr lang="en-US" b="1" i="1" dirty="0"/>
              <a:t>do you usually do together? And what do you do when you dis­agree with your parents about how you spend your free time? Write back soon.</a:t>
            </a:r>
            <a:endParaRPr lang="ru-RU" dirty="0"/>
          </a:p>
          <a:p>
            <a:pPr>
              <a:buNone/>
            </a:pPr>
            <a:r>
              <a:rPr lang="ru-RU" b="1" i="1" dirty="0" smtClean="0"/>
              <a:t>       </a:t>
            </a:r>
            <a:r>
              <a:rPr lang="en-US" b="1" i="1" dirty="0" smtClean="0"/>
              <a:t> </a:t>
            </a:r>
            <a:r>
              <a:rPr lang="en-US" b="1" i="1" dirty="0"/>
              <a:t>Love, </a:t>
            </a:r>
            <a:endParaRPr lang="ru-RU" dirty="0"/>
          </a:p>
          <a:p>
            <a:pPr>
              <a:buNone/>
            </a:pPr>
            <a:r>
              <a:rPr lang="ru-RU" b="1" i="1" dirty="0" smtClean="0"/>
              <a:t>        </a:t>
            </a:r>
            <a:r>
              <a:rPr lang="en-US" b="1" i="1" dirty="0" smtClean="0"/>
              <a:t>Ann</a:t>
            </a:r>
            <a:endParaRPr lang="ru-RU" dirty="0"/>
          </a:p>
          <a:p>
            <a:pPr>
              <a:buNone/>
            </a:pPr>
            <a:r>
              <a:rPr lang="en-US" dirty="0"/>
              <a:t>Write back to Ann. In your letter</a:t>
            </a:r>
            <a:endParaRPr lang="ru-RU" dirty="0"/>
          </a:p>
          <a:p>
            <a:pPr>
              <a:buNone/>
            </a:pPr>
            <a:r>
              <a:rPr lang="ru-RU" dirty="0" smtClean="0"/>
              <a:t>-</a:t>
            </a:r>
            <a:r>
              <a:rPr lang="en-US" dirty="0" smtClean="0"/>
              <a:t> </a:t>
            </a:r>
            <a:r>
              <a:rPr lang="en-US" dirty="0"/>
              <a:t>answer her questions</a:t>
            </a:r>
            <a:endParaRPr lang="ru-RU" dirty="0"/>
          </a:p>
          <a:p>
            <a:pPr lvl="0">
              <a:buNone/>
            </a:pPr>
            <a:r>
              <a:rPr lang="ru-RU" dirty="0" smtClean="0"/>
              <a:t>-</a:t>
            </a:r>
            <a:r>
              <a:rPr lang="en-US" dirty="0" smtClean="0"/>
              <a:t>ask </a:t>
            </a:r>
            <a:r>
              <a:rPr lang="en-US" dirty="0"/>
              <a:t>3 questions about her relations with her younger sister </a:t>
            </a:r>
            <a:endParaRPr lang="ru-RU" dirty="0"/>
          </a:p>
          <a:p>
            <a:pPr>
              <a:buNone/>
            </a:pPr>
            <a:r>
              <a:rPr lang="en-US" dirty="0"/>
              <a:t>Write 100-140 words.</a:t>
            </a:r>
            <a:endParaRPr lang="ru-RU" dirty="0"/>
          </a:p>
          <a:p>
            <a:pPr>
              <a:buNone/>
            </a:pPr>
            <a:r>
              <a:rPr lang="en-US" dirty="0"/>
              <a:t>Remember the rules of letter writing.</a:t>
            </a:r>
            <a:endParaRPr lang="ru-RU" dirty="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latin typeface="Arial Black" pitchFamily="34" charset="0"/>
              </a:rPr>
              <a:t>ЗАДАНИЯ НА СОСТАВЛЕНИЕ </a:t>
            </a:r>
            <a:br>
              <a:rPr lang="ru-RU" sz="3200" b="1" dirty="0" smtClean="0">
                <a:latin typeface="Arial Black" pitchFamily="34" charset="0"/>
              </a:rPr>
            </a:br>
            <a:r>
              <a:rPr lang="ru-RU" sz="3200" b="1" dirty="0" smtClean="0">
                <a:latin typeface="Arial Black" pitchFamily="34" charset="0"/>
              </a:rPr>
              <a:t>ПИСЬМА ЛИЧНОГО ХАРАКТЕРА</a:t>
            </a:r>
            <a:endParaRPr lang="ru-RU" sz="3200" dirty="0"/>
          </a:p>
        </p:txBody>
      </p:sp>
      <p:sp>
        <p:nvSpPr>
          <p:cNvPr id="3" name="Содержимое 2"/>
          <p:cNvSpPr>
            <a:spLocks noGrp="1"/>
          </p:cNvSpPr>
          <p:nvPr>
            <p:ph idx="1"/>
          </p:nvPr>
        </p:nvSpPr>
        <p:spPr>
          <a:xfrm>
            <a:off x="142844" y="1428736"/>
            <a:ext cx="8786874" cy="5286412"/>
          </a:xfrm>
          <a:solidFill>
            <a:srgbClr val="00B0F0"/>
          </a:solidFill>
        </p:spPr>
        <p:txBody>
          <a:bodyPr>
            <a:normAutofit fontScale="70000" lnSpcReduction="20000"/>
          </a:bodyPr>
          <a:lstStyle/>
          <a:p>
            <a:r>
              <a:rPr lang="en-US" b="1" dirty="0"/>
              <a:t>Task </a:t>
            </a:r>
            <a:r>
              <a:rPr lang="en-US" dirty="0"/>
              <a:t>3. You have received a letter from your English-speaking pen-friend who writes</a:t>
            </a:r>
            <a:endParaRPr lang="ru-RU" dirty="0"/>
          </a:p>
          <a:p>
            <a:r>
              <a:rPr lang="ru-RU" b="1" i="1" dirty="0" smtClean="0"/>
              <a:t> </a:t>
            </a:r>
            <a:r>
              <a:rPr lang="en-US" b="1" i="1" dirty="0" smtClean="0"/>
              <a:t>... </a:t>
            </a:r>
            <a:r>
              <a:rPr lang="en-US" b="1" i="1" dirty="0"/>
              <a:t>We moved to a new house a few weeks ago and I changed school. At first I was a bit afraid but I made new friends sooner than I expected. The teachers are nice and everything seems to be working out well. And what about you ? Have you made any friends in your new school? Do you enjoy studying there ? Have you got any new subjects this year?</a:t>
            </a:r>
            <a:endParaRPr lang="ru-RU" dirty="0"/>
          </a:p>
          <a:p>
            <a:pPr>
              <a:buNone/>
            </a:pPr>
            <a:r>
              <a:rPr lang="ru-RU" b="1" i="1" dirty="0" smtClean="0"/>
              <a:t>        </a:t>
            </a:r>
            <a:r>
              <a:rPr lang="en-US" b="1" i="1" dirty="0" smtClean="0"/>
              <a:t>I've </a:t>
            </a:r>
            <a:r>
              <a:rPr lang="en-US" b="1" i="1" dirty="0"/>
              <a:t>got to go now! It's time for my music lesson. Drop me a line when you can.</a:t>
            </a:r>
            <a:endParaRPr lang="ru-RU" dirty="0"/>
          </a:p>
          <a:p>
            <a:pPr>
              <a:buNone/>
            </a:pPr>
            <a:r>
              <a:rPr lang="ru-RU" b="1" i="1" dirty="0" smtClean="0"/>
              <a:t>       </a:t>
            </a:r>
            <a:r>
              <a:rPr lang="en-US" b="1" i="1" dirty="0" smtClean="0"/>
              <a:t>Lots </a:t>
            </a:r>
            <a:r>
              <a:rPr lang="en-US" b="1" i="1" dirty="0"/>
              <a:t>of love,</a:t>
            </a:r>
            <a:endParaRPr lang="ru-RU" dirty="0"/>
          </a:p>
          <a:p>
            <a:pPr>
              <a:buNone/>
            </a:pPr>
            <a:r>
              <a:rPr lang="ru-RU" b="1" i="1" dirty="0"/>
              <a:t> </a:t>
            </a:r>
            <a:r>
              <a:rPr lang="ru-RU" b="1" i="1" dirty="0" smtClean="0"/>
              <a:t>      </a:t>
            </a:r>
            <a:r>
              <a:rPr lang="en-US" b="1" i="1" dirty="0" smtClean="0"/>
              <a:t>Emily</a:t>
            </a:r>
            <a:endParaRPr lang="ru-RU" dirty="0"/>
          </a:p>
          <a:p>
            <a:pPr>
              <a:buNone/>
            </a:pPr>
            <a:r>
              <a:rPr lang="en-US" dirty="0"/>
              <a:t>Write a letter to Emily. In your letter        </a:t>
            </a:r>
            <a:endParaRPr lang="ru-RU" dirty="0"/>
          </a:p>
          <a:p>
            <a:pPr>
              <a:buNone/>
            </a:pPr>
            <a:r>
              <a:rPr lang="ru-RU" dirty="0"/>
              <a:t>-</a:t>
            </a:r>
            <a:r>
              <a:rPr lang="en-US" dirty="0" smtClean="0"/>
              <a:t> </a:t>
            </a:r>
            <a:r>
              <a:rPr lang="en-US" dirty="0"/>
              <a:t>answer her questions and tell her about your new school</a:t>
            </a:r>
            <a:endParaRPr lang="ru-RU" dirty="0"/>
          </a:p>
          <a:p>
            <a:pPr lvl="0">
              <a:buNone/>
            </a:pPr>
            <a:r>
              <a:rPr lang="ru-RU" dirty="0" smtClean="0"/>
              <a:t>-</a:t>
            </a:r>
            <a:r>
              <a:rPr lang="en-US" dirty="0" smtClean="0"/>
              <a:t>ask </a:t>
            </a:r>
            <a:r>
              <a:rPr lang="en-US" dirty="0"/>
              <a:t>3 </a:t>
            </a:r>
            <a:r>
              <a:rPr lang="en-US" b="1" dirty="0"/>
              <a:t>questions </a:t>
            </a:r>
            <a:r>
              <a:rPr lang="en-US" dirty="0"/>
              <a:t>about her preferences in music </a:t>
            </a:r>
            <a:endParaRPr lang="ru-RU" dirty="0"/>
          </a:p>
          <a:p>
            <a:pPr>
              <a:buNone/>
            </a:pPr>
            <a:r>
              <a:rPr lang="en-US" dirty="0"/>
              <a:t>Write 100-140 </a:t>
            </a:r>
            <a:r>
              <a:rPr lang="en-US" b="1" dirty="0"/>
              <a:t>words. </a:t>
            </a:r>
            <a:r>
              <a:rPr lang="en-US" dirty="0"/>
              <a:t>Remember the rules of letter writing.</a:t>
            </a:r>
            <a:endParaRPr lang="ru-RU" dirty="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latin typeface="Arial Black" pitchFamily="34" charset="0"/>
              </a:rPr>
              <a:t>ЗАДАНИЯ НА СОСТАВЛЕНИЕ </a:t>
            </a:r>
            <a:br>
              <a:rPr lang="ru-RU" sz="3200" b="1" dirty="0" smtClean="0">
                <a:latin typeface="Arial Black" pitchFamily="34" charset="0"/>
              </a:rPr>
            </a:br>
            <a:r>
              <a:rPr lang="ru-RU" sz="3200" b="1" dirty="0" smtClean="0">
                <a:latin typeface="Arial Black" pitchFamily="34" charset="0"/>
              </a:rPr>
              <a:t>ПИСЬМА ЛИЧНОГО ХАРАКТЕРА</a:t>
            </a:r>
            <a:endParaRPr lang="ru-RU" sz="3200" dirty="0"/>
          </a:p>
        </p:txBody>
      </p:sp>
      <p:sp>
        <p:nvSpPr>
          <p:cNvPr id="3" name="Содержимое 2"/>
          <p:cNvSpPr>
            <a:spLocks noGrp="1"/>
          </p:cNvSpPr>
          <p:nvPr>
            <p:ph idx="1"/>
          </p:nvPr>
        </p:nvSpPr>
        <p:spPr>
          <a:solidFill>
            <a:schemeClr val="accent2">
              <a:lumMod val="20000"/>
              <a:lumOff val="80000"/>
            </a:schemeClr>
          </a:solidFill>
        </p:spPr>
        <p:txBody>
          <a:bodyPr>
            <a:normAutofit fontScale="70000" lnSpcReduction="20000"/>
          </a:bodyPr>
          <a:lstStyle/>
          <a:p>
            <a:r>
              <a:rPr lang="en-US" b="1" dirty="0"/>
              <a:t>Task </a:t>
            </a:r>
            <a:r>
              <a:rPr lang="en-US" dirty="0"/>
              <a:t>4. This is part of a letter from Harry, your English pen-friend.</a:t>
            </a:r>
            <a:endParaRPr lang="ru-RU" dirty="0"/>
          </a:p>
          <a:p>
            <a:r>
              <a:rPr lang="ru-RU" b="1" i="1" dirty="0" smtClean="0"/>
              <a:t>   </a:t>
            </a:r>
            <a:r>
              <a:rPr lang="en-US" b="1" i="1" dirty="0" smtClean="0"/>
              <a:t>...</a:t>
            </a:r>
            <a:r>
              <a:rPr lang="en-US" b="1" i="1" dirty="0"/>
              <a:t>I'm fine but I've got a very busy week ahead. I'm a member of the school team and we are preparing for an important match in the National Championship. Are you fond of football ? Do you watch football matches on TV? What other sports do you enjoy?</a:t>
            </a:r>
            <a:endParaRPr lang="ru-RU" dirty="0"/>
          </a:p>
          <a:p>
            <a:pPr>
              <a:buNone/>
            </a:pPr>
            <a:r>
              <a:rPr lang="ru-RU" b="1" i="1" dirty="0" smtClean="0"/>
              <a:t>         </a:t>
            </a:r>
            <a:r>
              <a:rPr lang="en-US" b="1" i="1" dirty="0" smtClean="0"/>
              <a:t>Well</a:t>
            </a:r>
            <a:r>
              <a:rPr lang="en-US" b="1" i="1" dirty="0"/>
              <a:t>, I'd better go now. I've got to do some more training — I don't want to lose this match.</a:t>
            </a:r>
            <a:endParaRPr lang="ru-RU" dirty="0"/>
          </a:p>
          <a:p>
            <a:pPr>
              <a:buNone/>
            </a:pPr>
            <a:r>
              <a:rPr lang="ru-RU" b="1" i="1" dirty="0" smtClean="0"/>
              <a:t>         </a:t>
            </a:r>
            <a:r>
              <a:rPr lang="en-US" b="1" i="1" dirty="0" smtClean="0"/>
              <a:t>Take </a:t>
            </a:r>
            <a:r>
              <a:rPr lang="en-US" b="1" i="1" dirty="0"/>
              <a:t>care and write back soon.</a:t>
            </a:r>
            <a:endParaRPr lang="ru-RU" dirty="0"/>
          </a:p>
          <a:p>
            <a:pPr>
              <a:buNone/>
            </a:pPr>
            <a:r>
              <a:rPr lang="en-US" dirty="0" smtClean="0"/>
              <a:t>Write </a:t>
            </a:r>
            <a:r>
              <a:rPr lang="en-US" dirty="0"/>
              <a:t>back to Harry. In your letter</a:t>
            </a:r>
            <a:endParaRPr lang="ru-RU" dirty="0"/>
          </a:p>
          <a:p>
            <a:pPr>
              <a:buNone/>
            </a:pPr>
            <a:r>
              <a:rPr lang="ru-RU" dirty="0" smtClean="0"/>
              <a:t>-</a:t>
            </a:r>
            <a:r>
              <a:rPr lang="en-US" dirty="0" smtClean="0"/>
              <a:t> </a:t>
            </a:r>
            <a:r>
              <a:rPr lang="en-US" dirty="0"/>
              <a:t>answer his questions</a:t>
            </a:r>
            <a:endParaRPr lang="ru-RU" dirty="0"/>
          </a:p>
          <a:p>
            <a:pPr lvl="0">
              <a:buNone/>
            </a:pPr>
            <a:r>
              <a:rPr lang="ru-RU" dirty="0" smtClean="0"/>
              <a:t>-</a:t>
            </a:r>
            <a:r>
              <a:rPr lang="en-US" dirty="0" smtClean="0"/>
              <a:t>ask </a:t>
            </a:r>
            <a:r>
              <a:rPr lang="en-US" dirty="0"/>
              <a:t>3 </a:t>
            </a:r>
            <a:r>
              <a:rPr lang="en-US" b="1" dirty="0"/>
              <a:t>questions </a:t>
            </a:r>
            <a:r>
              <a:rPr lang="en-US" dirty="0"/>
              <a:t>about his preparation for the match </a:t>
            </a:r>
            <a:endParaRPr lang="ru-RU" dirty="0"/>
          </a:p>
          <a:p>
            <a:pPr>
              <a:buNone/>
            </a:pPr>
            <a:r>
              <a:rPr lang="en-US" dirty="0"/>
              <a:t>Write 100-140 </a:t>
            </a:r>
            <a:r>
              <a:rPr lang="en-US" b="1" dirty="0"/>
              <a:t>words.</a:t>
            </a:r>
            <a:endParaRPr lang="ru-RU" dirty="0"/>
          </a:p>
          <a:p>
            <a:pPr>
              <a:buNone/>
            </a:pPr>
            <a:r>
              <a:rPr lang="en-US" dirty="0"/>
              <a:t>Remember the rules of letter writing.</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latin typeface="Arial Black" pitchFamily="34" charset="0"/>
              </a:rPr>
              <a:t>ЗАДАНИЯ НА СОСТАВЛЕНИЕ </a:t>
            </a:r>
            <a:br>
              <a:rPr lang="ru-RU" sz="3200" b="1" dirty="0" smtClean="0">
                <a:latin typeface="Arial Black" pitchFamily="34" charset="0"/>
              </a:rPr>
            </a:br>
            <a:r>
              <a:rPr lang="ru-RU" sz="3200" b="1" dirty="0" smtClean="0">
                <a:latin typeface="Arial Black" pitchFamily="34" charset="0"/>
              </a:rPr>
              <a:t>ПИСЬМА ЛИЧНОГО ХАРАКТЕРА</a:t>
            </a:r>
            <a:endParaRPr lang="ru-RU" sz="3200" dirty="0"/>
          </a:p>
        </p:txBody>
      </p:sp>
      <p:sp>
        <p:nvSpPr>
          <p:cNvPr id="3" name="Содержимое 2"/>
          <p:cNvSpPr>
            <a:spLocks noGrp="1"/>
          </p:cNvSpPr>
          <p:nvPr>
            <p:ph idx="1"/>
          </p:nvPr>
        </p:nvSpPr>
        <p:spPr>
          <a:solidFill>
            <a:schemeClr val="tx2">
              <a:lumMod val="20000"/>
              <a:lumOff val="80000"/>
            </a:schemeClr>
          </a:solidFill>
        </p:spPr>
        <p:txBody>
          <a:bodyPr>
            <a:normAutofit fontScale="70000" lnSpcReduction="20000"/>
          </a:bodyPr>
          <a:lstStyle/>
          <a:p>
            <a:r>
              <a:rPr lang="en-US" b="1" dirty="0"/>
              <a:t>Task 5. </a:t>
            </a:r>
            <a:r>
              <a:rPr lang="en-US" dirty="0"/>
              <a:t>You have received a letter from your English-speaking pen-friend George who writes</a:t>
            </a:r>
            <a:endParaRPr lang="ru-RU" dirty="0"/>
          </a:p>
          <a:p>
            <a:r>
              <a:rPr lang="ru-RU" b="1" i="1" dirty="0" smtClean="0"/>
              <a:t>  </a:t>
            </a:r>
            <a:r>
              <a:rPr lang="en-US" b="1" i="1" dirty="0" smtClean="0"/>
              <a:t>...</a:t>
            </a:r>
            <a:r>
              <a:rPr lang="en-US" b="1" i="1" dirty="0"/>
              <a:t>At school we are doing projects on famous singers from different countries. Could you tell me about any famous Russian singer? What is he or she famous for? How long has he/she been singing? Do you enjoy his/ her songs ? Have you ever been to his/her concerts </a:t>
            </a:r>
            <a:r>
              <a:rPr lang="ru-RU" b="1" i="1" dirty="0"/>
              <a:t>?</a:t>
            </a:r>
            <a:endParaRPr lang="ru-RU" dirty="0"/>
          </a:p>
          <a:p>
            <a:pPr>
              <a:buNone/>
            </a:pPr>
            <a:r>
              <a:rPr lang="ru-RU" b="1" i="1" dirty="0" smtClean="0"/>
              <a:t>        </a:t>
            </a:r>
            <a:r>
              <a:rPr lang="en-US" b="1" i="1" dirty="0" smtClean="0"/>
              <a:t>As </a:t>
            </a:r>
            <a:r>
              <a:rPr lang="en-US" b="1" i="1" dirty="0"/>
              <a:t>for my school trip to London last week, it was really wonderful...</a:t>
            </a:r>
            <a:endParaRPr lang="ru-RU" dirty="0"/>
          </a:p>
          <a:p>
            <a:pPr>
              <a:buNone/>
            </a:pPr>
            <a:r>
              <a:rPr lang="en-US" dirty="0"/>
              <a:t>Write a letter to George. In your letter</a:t>
            </a:r>
            <a:endParaRPr lang="ru-RU" dirty="0"/>
          </a:p>
          <a:p>
            <a:pPr>
              <a:buNone/>
            </a:pPr>
            <a:r>
              <a:rPr lang="ru-RU" dirty="0" smtClean="0"/>
              <a:t>-</a:t>
            </a:r>
            <a:r>
              <a:rPr lang="en-US" dirty="0" smtClean="0"/>
              <a:t> </a:t>
            </a:r>
            <a:r>
              <a:rPr lang="en-US" dirty="0"/>
              <a:t>tell him about the singer you admire most of all</a:t>
            </a:r>
            <a:endParaRPr lang="ru-RU" dirty="0"/>
          </a:p>
          <a:p>
            <a:pPr lvl="0">
              <a:buNone/>
            </a:pPr>
            <a:r>
              <a:rPr lang="ru-RU" dirty="0" smtClean="0"/>
              <a:t>-</a:t>
            </a:r>
            <a:r>
              <a:rPr lang="en-US" dirty="0" smtClean="0"/>
              <a:t>ask </a:t>
            </a:r>
            <a:r>
              <a:rPr lang="en-US" dirty="0"/>
              <a:t>3 </a:t>
            </a:r>
            <a:r>
              <a:rPr lang="en-US" b="1" dirty="0"/>
              <a:t>questions </a:t>
            </a:r>
            <a:r>
              <a:rPr lang="en-US" dirty="0"/>
              <a:t>about his trip to London </a:t>
            </a:r>
            <a:endParaRPr lang="ru-RU" dirty="0"/>
          </a:p>
          <a:p>
            <a:pPr>
              <a:buNone/>
            </a:pPr>
            <a:r>
              <a:rPr lang="en-US" dirty="0"/>
              <a:t>Write </a:t>
            </a:r>
            <a:r>
              <a:rPr lang="en-US" b="1" dirty="0"/>
              <a:t>100-140 words.</a:t>
            </a:r>
            <a:endParaRPr lang="ru-RU" dirty="0"/>
          </a:p>
          <a:p>
            <a:pPr>
              <a:buNone/>
            </a:pPr>
            <a:r>
              <a:rPr lang="en-US" dirty="0"/>
              <a:t>Remember the rules of letter writing.</a:t>
            </a:r>
            <a:endParaRPr lang="ru-RU" dirty="0"/>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689</Words>
  <Application>Microsoft Office PowerPoint</Application>
  <PresentationFormat>Экран (4:3)</PresentationFormat>
  <Paragraphs>49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ЗАДАНИЯ НА СОСТАВЛЕНИЕ  ПИСЬМА ЛИЧНОГО ХАРАКТЕРА </vt:lpstr>
      <vt:lpstr>ЗАДАНИЯ НА СОСТАВЛЕНИЕ  ПИСЬМА ЛИЧНОГО ХАРАКТЕРА</vt:lpstr>
      <vt:lpstr>ЗАДАНИЯ НА СОСТАВЛЕНИЕ  ПИСЬМА ЛИЧНОГО ХАРАКТЕРА</vt:lpstr>
      <vt:lpstr>ЗАДАНИЯ НА СОСТАВЛЕНИЕ  ПИСЬМА ЛИЧНОГО ХАРАКТЕРА</vt:lpstr>
      <vt:lpstr>ЗАДАНИЯ НА СОСТАВЛЕНИЕ  ПИСЬМА ЛИЧНОГО ХАРАКТЕРА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ЗАДАНИЯ НА СОСТАВЛЕНИЕ  ПИСЬМА ЛИЧНОГО ХАРАКТЕРА </dc:title>
  <dc:creator>Dimab</dc:creator>
  <cp:lastModifiedBy>Dimab</cp:lastModifiedBy>
  <cp:revision>4</cp:revision>
  <dcterms:created xsi:type="dcterms:W3CDTF">2009-04-28T22:05:42Z</dcterms:created>
  <dcterms:modified xsi:type="dcterms:W3CDTF">2009-04-28T22:17:19Z</dcterms:modified>
</cp:coreProperties>
</file>