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58" r:id="rId8"/>
    <p:sldId id="274" r:id="rId9"/>
    <p:sldId id="272" r:id="rId10"/>
    <p:sldId id="266" r:id="rId11"/>
    <p:sldId id="275" r:id="rId12"/>
    <p:sldId id="268" r:id="rId13"/>
    <p:sldId id="263" r:id="rId14"/>
    <p:sldId id="267" r:id="rId15"/>
    <p:sldId id="276" r:id="rId16"/>
    <p:sldId id="277" r:id="rId17"/>
    <p:sldId id="278" r:id="rId18"/>
    <p:sldId id="279" r:id="rId19"/>
    <p:sldId id="262" r:id="rId20"/>
    <p:sldId id="270" r:id="rId21"/>
    <p:sldId id="265" r:id="rId22"/>
    <p:sldId id="271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RedFlowers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2600"/>
            <a:ext cx="6084888" cy="10382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5125"/>
            <a:ext cx="5003800" cy="1203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edFlowers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Script_164.ex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87;&#1080;&#1089;&#1100;1.wa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ouse1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.ru/?hl=ru&amp;tab=w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VI_0898.AV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28" y="2071678"/>
            <a:ext cx="6084888" cy="10382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Интегрированный урок английского языка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экологии </a:t>
            </a:r>
            <a:r>
              <a:rPr lang="en-US" b="1" i="1" dirty="0" smtClean="0">
                <a:solidFill>
                  <a:srgbClr val="002060"/>
                </a:solidFill>
              </a:rPr>
              <a:t>“</a:t>
            </a:r>
            <a:r>
              <a:rPr lang="en-US" b="1" i="1" dirty="0" err="1" smtClean="0">
                <a:solidFill>
                  <a:srgbClr val="002060"/>
                </a:solidFill>
              </a:rPr>
              <a:t>Feng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Shui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in the Place We Live </a:t>
            </a:r>
            <a:r>
              <a:rPr lang="en-US" b="1" i="1" dirty="0">
                <a:solidFill>
                  <a:srgbClr val="002060"/>
                </a:solidFill>
              </a:rPr>
              <a:t>i</a:t>
            </a:r>
            <a:r>
              <a:rPr lang="en-US" b="1" i="1" dirty="0" smtClean="0">
                <a:solidFill>
                  <a:srgbClr val="002060"/>
                </a:solidFill>
              </a:rPr>
              <a:t>n ”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(5 класс)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43512"/>
            <a:ext cx="5003800" cy="1203325"/>
          </a:xfrm>
        </p:spPr>
        <p:txBody>
          <a:bodyPr/>
          <a:lstStyle/>
          <a:p>
            <a:r>
              <a:rPr lang="ru-RU" sz="1600" b="1" i="1" dirty="0" smtClean="0"/>
              <a:t>Из опыта работы </a:t>
            </a:r>
          </a:p>
          <a:p>
            <a:r>
              <a:rPr lang="ru-RU" sz="1600" b="1" i="1" dirty="0" smtClean="0"/>
              <a:t>учителя английского языка </a:t>
            </a:r>
          </a:p>
          <a:p>
            <a:r>
              <a:rPr lang="ru-RU" sz="1600" b="1" i="1" dirty="0" smtClean="0"/>
              <a:t>МОУ «Гимназия №2»</a:t>
            </a:r>
          </a:p>
          <a:p>
            <a:r>
              <a:rPr lang="ru-RU" sz="1600" b="1" i="1" dirty="0" smtClean="0"/>
              <a:t>Морозовой С. В. </a:t>
            </a:r>
          </a:p>
          <a:p>
            <a:r>
              <a:rPr lang="ru-RU" sz="1600" b="1" i="1" dirty="0" smtClean="0"/>
              <a:t>Балаково,2010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i="1" dirty="0" err="1" smtClean="0"/>
              <a:t>Фэн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шуй</a:t>
            </a:r>
            <a:r>
              <a:rPr lang="ru-RU" b="1" i="1" dirty="0" smtClean="0"/>
              <a:t> спальни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Приёмы улучшения экологии жилища</a:t>
            </a:r>
            <a:endParaRPr lang="ru-RU" dirty="0"/>
          </a:p>
        </p:txBody>
      </p:sp>
      <p:pic>
        <p:nvPicPr>
          <p:cNvPr id="4" name="Рисунок 3" descr="C:\Users\Ниниа\Desktop\ИТЕРЬЕР\1227091793_27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4360153" cy="35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259" b="13803"/>
          <a:stretch>
            <a:fillRect/>
          </a:stretch>
        </p:blipFill>
        <p:spPr bwMode="auto">
          <a:xfrm>
            <a:off x="500034" y="1571612"/>
            <a:ext cx="580574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Is There in Your Bedroom?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Oral Work (Language Practice)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Picture 4" descr="C:\Users\Ниниа\Desktop\5 d\шамрPhoto-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43182"/>
            <a:ext cx="3500462" cy="2857520"/>
          </a:xfrm>
          <a:prstGeom prst="rect">
            <a:avLst/>
          </a:prstGeom>
          <a:noFill/>
        </p:spPr>
      </p:pic>
      <p:pic>
        <p:nvPicPr>
          <p:cNvPr id="5" name="Содержимое 3" descr="C:\Users\Ниниа\Desktop\ИТЕРЬЕР\ghislaio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643338" cy="30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Relaxation 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en-US" b="1" i="1" dirty="0" smtClean="0"/>
              <a:t>Let’s have a rest…</a:t>
            </a:r>
            <a:r>
              <a:rPr lang="en-US" i="1" dirty="0" smtClean="0"/>
              <a:t>(Scripts)</a:t>
            </a:r>
            <a:endParaRPr lang="ru-RU" dirty="0" smtClean="0">
              <a:hlinkClick r:id="rId2" action="ppaction://hlinkfile"/>
            </a:endParaRPr>
          </a:p>
          <a:p>
            <a:r>
              <a:rPr lang="en-US" dirty="0" smtClean="0">
                <a:hlinkClick r:id="rId2" action="ppaction://hlinkfile"/>
              </a:rPr>
              <a:t>Script_164.exe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Describing things paying attention to their </a:t>
            </a:r>
            <a:r>
              <a:rPr lang="en-US" dirty="0" err="1" smtClean="0"/>
              <a:t>colours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Влияние цвета на качество жизни</a:t>
            </a:r>
            <a:endParaRPr lang="ru-RU" b="1" i="1" dirty="0"/>
          </a:p>
        </p:txBody>
      </p:sp>
      <p:pic>
        <p:nvPicPr>
          <p:cNvPr id="4" name="Picture 4" descr="http://www.lenagold.ru/fon/clipart/k/kras/kras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747821"/>
            <a:ext cx="5400188" cy="48601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200" b="7069"/>
          <a:stretch>
            <a:fillRect/>
          </a:stretch>
        </p:blipFill>
        <p:spPr bwMode="auto">
          <a:xfrm>
            <a:off x="1214414" y="1571612"/>
            <a:ext cx="478454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230" b="29962"/>
          <a:stretch>
            <a:fillRect/>
          </a:stretch>
        </p:blipFill>
        <p:spPr bwMode="auto">
          <a:xfrm>
            <a:off x="0" y="1785926"/>
            <a:ext cx="74343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903" b="16159"/>
          <a:stretch>
            <a:fillRect/>
          </a:stretch>
        </p:blipFill>
        <p:spPr bwMode="auto">
          <a:xfrm>
            <a:off x="500034" y="1643050"/>
            <a:ext cx="580574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450059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Физ. минутка для снятия напряжения с глаз: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err="1" smtClean="0"/>
              <a:t>Look</a:t>
            </a:r>
            <a:r>
              <a:rPr lang="ru-RU" i="1" dirty="0" smtClean="0"/>
              <a:t> </a:t>
            </a:r>
            <a:r>
              <a:rPr lang="ru-RU" i="1" dirty="0" err="1" smtClean="0"/>
              <a:t>at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window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   L</a:t>
            </a:r>
            <a:r>
              <a:rPr lang="ru-RU" i="1" dirty="0" err="1" smtClean="0"/>
              <a:t>ook</a:t>
            </a:r>
            <a:r>
              <a:rPr lang="ru-RU" i="1" dirty="0" smtClean="0"/>
              <a:t> </a:t>
            </a:r>
            <a:r>
              <a:rPr lang="ru-RU" i="1" dirty="0" err="1" smtClean="0"/>
              <a:t>at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door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      </a:t>
            </a:r>
            <a:r>
              <a:rPr lang="ru-RU" i="1" dirty="0" err="1" smtClean="0"/>
              <a:t>Look</a:t>
            </a:r>
            <a:r>
              <a:rPr lang="ru-RU" i="1" dirty="0" smtClean="0"/>
              <a:t> </a:t>
            </a:r>
            <a:r>
              <a:rPr lang="ru-RU" i="1" dirty="0" err="1" smtClean="0"/>
              <a:t>at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ceiling</a:t>
            </a:r>
            <a:r>
              <a:rPr lang="en-US" i="1" dirty="0" smtClean="0"/>
              <a:t>.</a:t>
            </a:r>
            <a:endParaRPr lang="ru-RU" i="1" dirty="0" smtClean="0"/>
          </a:p>
          <a:p>
            <a:pPr>
              <a:buNone/>
            </a:pPr>
            <a:r>
              <a:rPr lang="en-US" i="1" smtClean="0"/>
              <a:t>         L</a:t>
            </a:r>
            <a:r>
              <a:rPr lang="ru-RU" i="1" dirty="0" err="1" smtClean="0"/>
              <a:t>ook</a:t>
            </a:r>
            <a:r>
              <a:rPr lang="ru-RU" i="1" dirty="0" smtClean="0"/>
              <a:t> </a:t>
            </a:r>
            <a:r>
              <a:rPr lang="ru-RU" i="1" dirty="0" err="1" smtClean="0"/>
              <a:t>at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floor</a:t>
            </a:r>
            <a:r>
              <a:rPr lang="ru-RU" i="1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Organization Period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 smtClean="0"/>
              <a:t>ELTeacher</a:t>
            </a:r>
            <a:endParaRPr lang="en-US" u="sng" dirty="0" smtClean="0"/>
          </a:p>
          <a:p>
            <a:r>
              <a:rPr lang="en-US" dirty="0" smtClean="0"/>
              <a:t>Greetings</a:t>
            </a:r>
            <a:endParaRPr lang="ru-RU" dirty="0" smtClean="0"/>
          </a:p>
          <a:p>
            <a:r>
              <a:rPr lang="en-US" dirty="0" smtClean="0"/>
              <a:t>“Today we are going to talk about…”</a:t>
            </a:r>
          </a:p>
          <a:p>
            <a:r>
              <a:rPr lang="en-US" dirty="0" smtClean="0"/>
              <a:t>“We’ll spend today’s lesson…”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b="1" i="1" dirty="0" smtClean="0"/>
              <a:t>Рабочее место в комнате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Активация рабочей зоны</a:t>
            </a:r>
            <a:endParaRPr lang="en-US" i="1" dirty="0" smtClean="0"/>
          </a:p>
          <a:p>
            <a:r>
              <a:rPr lang="ru-RU" i="1" dirty="0" smtClean="0"/>
              <a:t>Варианты хорошего расположения и оборудования рабочего места</a:t>
            </a:r>
            <a:endParaRPr lang="en-US" i="1" dirty="0" smtClean="0"/>
          </a:p>
          <a:p>
            <a:endParaRPr lang="ru-RU" i="1" dirty="0"/>
          </a:p>
        </p:txBody>
      </p:sp>
      <p:pic>
        <p:nvPicPr>
          <p:cNvPr id="4" name="Содержимое 3" descr="C:\Users\Ниниа\Desktop\ИТЕРЬЕР\ghislaio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5000660" cy="30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Listening Comprehension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924425"/>
          </a:xfrm>
        </p:spPr>
        <p:txBody>
          <a:bodyPr/>
          <a:lstStyle/>
          <a:p>
            <a:pPr algn="ctr">
              <a:buNone/>
            </a:pPr>
            <a:r>
              <a:rPr lang="en-US" i="1" u="sng" dirty="0" smtClean="0">
                <a:hlinkClick r:id="rId3" action="ppaction://hlinkfile"/>
              </a:rPr>
              <a:t>Group work </a:t>
            </a:r>
            <a:endParaRPr lang="ru-RU" i="1" u="sng" dirty="0" smtClean="0">
              <a:hlinkClick r:id="rId3" action="ppaction://hlinkfile"/>
            </a:endParaRPr>
          </a:p>
          <a:p>
            <a:endParaRPr lang="ru-RU" dirty="0" smtClean="0">
              <a:hlinkClick r:id="rId3" action="ppaction://hlinkfile"/>
            </a:endParaRPr>
          </a:p>
          <a:p>
            <a:endParaRPr lang="ru-RU" dirty="0" smtClean="0">
              <a:hlinkClick r:id="rId3" action="ppaction://hlinkfile"/>
            </a:endParaRPr>
          </a:p>
          <a:p>
            <a:endParaRPr lang="ru-RU" dirty="0" smtClean="0">
              <a:hlinkClick r:id="rId3" action="ppaction://hlinkfile"/>
            </a:endParaRPr>
          </a:p>
          <a:p>
            <a:endParaRPr lang="ru-RU" dirty="0" smtClean="0">
              <a:hlinkClick r:id="rId3" action="ppaction://hlinkfile"/>
            </a:endParaRPr>
          </a:p>
          <a:p>
            <a:endParaRPr lang="ru-RU" dirty="0">
              <a:hlinkClick r:id="rId3" action="ppaction://hlinkfile"/>
            </a:endParaRPr>
          </a:p>
        </p:txBody>
      </p:sp>
      <p:pic>
        <p:nvPicPr>
          <p:cNvPr id="1026" name="Picture 2" descr="F:\DCIM\100CANON\IMG_0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236" y="-11858732"/>
            <a:ext cx="6715172" cy="9501254"/>
          </a:xfrm>
          <a:prstGeom prst="rect">
            <a:avLst/>
          </a:prstGeom>
          <a:noFill/>
        </p:spPr>
      </p:pic>
      <p:pic>
        <p:nvPicPr>
          <p:cNvPr id="5" name="Рисунок 4" descr="F:\DCIM\100CANON\IMG_08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2285992"/>
            <a:ext cx="564360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8016" y="2857496"/>
          <a:ext cx="781050" cy="485775"/>
        </p:xfrm>
        <a:graphic>
          <a:graphicData uri="http://schemas.openxmlformats.org/presentationml/2006/ole">
            <p:oleObj spid="_x0000_s1027" name="Пакет" r:id="rId6" imgW="78120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 опроса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Встречали ли Вы словосочетание </a:t>
            </a:r>
            <a:r>
              <a:rPr lang="ru-RU" sz="2400" i="1" dirty="0" err="1" smtClean="0"/>
              <a:t>Фэн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Шуй</a:t>
            </a:r>
            <a:r>
              <a:rPr lang="ru-RU" sz="2400" i="1" dirty="0" smtClean="0"/>
              <a:t>?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Можете ли Вы пояснить, что это такое?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i="1" dirty="0" smtClean="0"/>
              <a:t>Присутствует ли </a:t>
            </a:r>
            <a:r>
              <a:rPr lang="ru-RU" sz="2400" i="1" dirty="0" err="1" smtClean="0"/>
              <a:t>Фэн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Шуй</a:t>
            </a:r>
            <a:r>
              <a:rPr lang="ru-RU" sz="2400" i="1" dirty="0" smtClean="0"/>
              <a:t> в Вашей жизни? </a:t>
            </a:r>
            <a:endParaRPr lang="en-US" sz="2400" i="1" dirty="0" smtClean="0"/>
          </a:p>
          <a:p>
            <a:r>
              <a:rPr lang="ru-RU" sz="2400" i="1" dirty="0" smtClean="0"/>
              <a:t>Верите ли Вы в народные приметы, суеверия? </a:t>
            </a:r>
            <a:endParaRPr lang="en-US" sz="2400" i="1" dirty="0" smtClean="0"/>
          </a:p>
          <a:p>
            <a:r>
              <a:rPr lang="ru-RU" sz="2400" i="1" dirty="0" smtClean="0"/>
              <a:t>Верите ли Вы, что при помощи </a:t>
            </a:r>
            <a:r>
              <a:rPr lang="ru-RU" sz="2400" i="1" dirty="0" err="1" smtClean="0"/>
              <a:t>Фэн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Шуй</a:t>
            </a:r>
            <a:r>
              <a:rPr lang="ru-RU" sz="2400" i="1" dirty="0" smtClean="0"/>
              <a:t> можно улучшить свою жизнь?</a:t>
            </a:r>
            <a:endParaRPr lang="en-US" sz="2400" i="1" dirty="0" smtClean="0"/>
          </a:p>
          <a:p>
            <a:r>
              <a:rPr lang="ru-RU" sz="2400" i="1" dirty="0" smtClean="0"/>
              <a:t>Хотите ли Вы заниматься </a:t>
            </a:r>
            <a:r>
              <a:rPr lang="ru-RU" sz="2400" i="1" dirty="0" err="1" smtClean="0"/>
              <a:t>Фэн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Шуй</a:t>
            </a:r>
            <a:r>
              <a:rPr lang="en-US" sz="2400" i="1" dirty="0" smtClean="0"/>
              <a:t>?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Lesson Summing Up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Totals </a:t>
            </a:r>
          </a:p>
          <a:p>
            <a:r>
              <a:rPr lang="en-US" i="1" dirty="0" smtClean="0"/>
              <a:t>ELT Questions</a:t>
            </a:r>
          </a:p>
          <a:p>
            <a:r>
              <a:rPr lang="en-US" i="1" dirty="0" smtClean="0"/>
              <a:t>ET Questions</a:t>
            </a:r>
          </a:p>
          <a:p>
            <a:r>
              <a:rPr lang="en-US" i="1" dirty="0" smtClean="0"/>
              <a:t>Setting </a:t>
            </a:r>
            <a:r>
              <a:rPr lang="en-US" i="1" smtClean="0"/>
              <a:t>Home Assignment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/>
              <a:t>EcologyTeacher</a:t>
            </a:r>
            <a:endParaRPr lang="en-US" u="sng" dirty="0" smtClean="0"/>
          </a:p>
          <a:p>
            <a:pPr>
              <a:buNone/>
            </a:pPr>
            <a:r>
              <a:rPr lang="ru-RU" dirty="0" smtClean="0"/>
              <a:t>Цели: </a:t>
            </a:r>
          </a:p>
          <a:p>
            <a:r>
              <a:rPr lang="ru-RU" sz="2400" dirty="0" smtClean="0"/>
              <a:t>Знакомство с искусством </a:t>
            </a:r>
            <a:r>
              <a:rPr lang="ru-RU" sz="2400" dirty="0" err="1" smtClean="0"/>
              <a:t>Фэн-Шуй</a:t>
            </a:r>
            <a:endParaRPr lang="ru-RU" sz="2400" dirty="0" smtClean="0"/>
          </a:p>
          <a:p>
            <a:r>
              <a:rPr lang="ru-RU" sz="2400" dirty="0" smtClean="0"/>
              <a:t>Применение элементов </a:t>
            </a:r>
            <a:r>
              <a:rPr lang="ru-RU" sz="2400" dirty="0" err="1" smtClean="0"/>
              <a:t>Фэн-Шуй</a:t>
            </a:r>
            <a:r>
              <a:rPr lang="ru-RU" sz="2400" dirty="0" smtClean="0"/>
              <a:t> в экологии жилища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Phonetic Drill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“Let’s play with the English sounds. And train our tongues. Drag the words.”</a:t>
            </a:r>
          </a:p>
          <a:p>
            <a:pPr>
              <a:buNone/>
            </a:pPr>
            <a:r>
              <a:rPr lang="en-US" u="sng" dirty="0" smtClean="0"/>
              <a:t>/Interactive board/</a:t>
            </a:r>
            <a:endParaRPr lang="ru-RU" u="sng" dirty="0" smtClean="0"/>
          </a:p>
          <a:p>
            <a:r>
              <a:rPr lang="ru-RU" b="1" dirty="0" smtClean="0"/>
              <a:t>[</a:t>
            </a:r>
            <a:r>
              <a:rPr lang="en-US" b="1" dirty="0" smtClean="0"/>
              <a:t>w</a:t>
            </a:r>
            <a:r>
              <a:rPr lang="ru-RU" b="1" dirty="0" smtClean="0"/>
              <a:t>]  </a:t>
            </a:r>
            <a:r>
              <a:rPr lang="en-US" i="1" dirty="0" smtClean="0"/>
              <a:t>Wall</a:t>
            </a:r>
            <a:r>
              <a:rPr lang="ru-RU" i="1" dirty="0" smtClean="0"/>
              <a:t>, </a:t>
            </a:r>
            <a:r>
              <a:rPr lang="en-US" i="1" dirty="0" smtClean="0"/>
              <a:t>wardrobe</a:t>
            </a:r>
            <a:r>
              <a:rPr lang="ru-RU" i="1" dirty="0" smtClean="0"/>
              <a:t>, </a:t>
            </a:r>
            <a:r>
              <a:rPr lang="en-US" i="1" dirty="0" smtClean="0"/>
              <a:t>window</a:t>
            </a:r>
            <a:r>
              <a:rPr lang="ru-RU" i="1" dirty="0" smtClean="0"/>
              <a:t>, </a:t>
            </a:r>
            <a:r>
              <a:rPr lang="en-US" i="1" dirty="0" smtClean="0"/>
              <a:t>what</a:t>
            </a:r>
            <a:endParaRPr lang="ru-RU" dirty="0" smtClean="0"/>
          </a:p>
          <a:p>
            <a:r>
              <a:rPr lang="en-US" b="1" dirty="0" smtClean="0"/>
              <a:t>[</a:t>
            </a:r>
            <a:r>
              <a:rPr lang="en-US" b="1" dirty="0" err="1" smtClean="0"/>
              <a:t>tʃ</a:t>
            </a:r>
            <a:r>
              <a:rPr lang="en-US" b="1" dirty="0" smtClean="0"/>
              <a:t>] </a:t>
            </a:r>
            <a:r>
              <a:rPr lang="ru-RU" b="1" dirty="0" smtClean="0"/>
              <a:t> </a:t>
            </a:r>
            <a:r>
              <a:rPr lang="en-US" i="1" dirty="0" smtClean="0"/>
              <a:t>Chair, armchair, picture, kitchen</a:t>
            </a:r>
            <a:endParaRPr lang="ru-RU" dirty="0" smtClean="0"/>
          </a:p>
          <a:p>
            <a:r>
              <a:rPr lang="en-US" b="1" dirty="0" smtClean="0"/>
              <a:t>[t]  </a:t>
            </a:r>
            <a:r>
              <a:rPr lang="ru-RU" b="1" dirty="0" smtClean="0"/>
              <a:t> </a:t>
            </a:r>
            <a:r>
              <a:rPr lang="en-US" i="1" dirty="0" smtClean="0"/>
              <a:t>Table, carpet, computer, TV</a:t>
            </a:r>
            <a:endParaRPr lang="ru-RU" dirty="0" smtClean="0"/>
          </a:p>
          <a:p>
            <a:r>
              <a:rPr lang="en-US" b="1" dirty="0" smtClean="0"/>
              <a:t>[ð]</a:t>
            </a:r>
            <a:r>
              <a:rPr lang="ru-RU" b="1" dirty="0" smtClean="0"/>
              <a:t>  </a:t>
            </a:r>
            <a:r>
              <a:rPr lang="en-US" i="1" dirty="0" smtClean="0"/>
              <a:t>There is,</a:t>
            </a:r>
            <a:r>
              <a:rPr lang="en-US" dirty="0" smtClean="0"/>
              <a:t> </a:t>
            </a:r>
            <a:r>
              <a:rPr lang="en-US" i="1" dirty="0" smtClean="0"/>
              <a:t>there are, this, that</a:t>
            </a:r>
            <a:endParaRPr lang="ru-RU" dirty="0" smtClean="0"/>
          </a:p>
          <a:p>
            <a:r>
              <a:rPr lang="ru-RU" b="1" dirty="0" smtClean="0"/>
              <a:t>[</a:t>
            </a:r>
            <a:r>
              <a:rPr lang="en-US" b="1" dirty="0" smtClean="0"/>
              <a:t>θ</a:t>
            </a:r>
            <a:r>
              <a:rPr lang="ru-RU" b="1" dirty="0" smtClean="0"/>
              <a:t>]  </a:t>
            </a:r>
            <a:r>
              <a:rPr lang="en-US" i="1" dirty="0" smtClean="0"/>
              <a:t>Bath</a:t>
            </a:r>
            <a:r>
              <a:rPr lang="ru-RU" i="1" dirty="0" smtClean="0"/>
              <a:t>, </a:t>
            </a:r>
            <a:r>
              <a:rPr lang="en-US" i="1" dirty="0" smtClean="0"/>
              <a:t>bathroom</a:t>
            </a:r>
            <a:r>
              <a:rPr lang="ru-RU" i="1" dirty="0" smtClean="0"/>
              <a:t>, </a:t>
            </a:r>
            <a:r>
              <a:rPr lang="en-US" i="1" dirty="0" smtClean="0"/>
              <a:t>three</a:t>
            </a:r>
            <a:r>
              <a:rPr lang="ru-RU" i="1" dirty="0" smtClean="0"/>
              <a:t>, </a:t>
            </a:r>
            <a:r>
              <a:rPr lang="en-US" i="1" dirty="0" smtClean="0"/>
              <a:t>thank</a:t>
            </a:r>
            <a:endParaRPr lang="ru-RU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Warming Up</a:t>
            </a:r>
            <a:br>
              <a:rPr lang="en-US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Let’s brush up our vocabulary</a:t>
            </a:r>
            <a:endParaRPr lang="en-US" dirty="0" smtClean="0">
              <a:hlinkClick r:id="rId2" action="ppaction://hlinkpres?slideindex=1&amp;slidetitle="/>
            </a:endParaRPr>
          </a:p>
          <a:p>
            <a:r>
              <a:rPr lang="en-US" dirty="0" smtClean="0">
                <a:hlinkClick r:id="rId2" action="ppaction://hlinkpres?slideindex=1&amp;slidetitle="/>
              </a:rPr>
              <a:t>house1.ppt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Do you feel like a game now?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Introduction to the Lesson </a:t>
            </a:r>
            <a:br>
              <a:rPr lang="en-US" b="1" i="1" dirty="0" smtClean="0"/>
            </a:br>
            <a:r>
              <a:rPr lang="en-US" b="1" i="1" dirty="0" smtClean="0"/>
              <a:t>(Message)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Hello, my</a:t>
            </a:r>
            <a:r>
              <a:rPr lang="ru-RU" sz="2400" dirty="0" smtClean="0"/>
              <a:t> </a:t>
            </a:r>
            <a:r>
              <a:rPr lang="en-US" sz="2400" dirty="0" smtClean="0"/>
              <a:t>friends.</a:t>
            </a:r>
          </a:p>
          <a:p>
            <a:pPr>
              <a:buNone/>
            </a:pPr>
            <a:r>
              <a:rPr lang="en-US" sz="2400" dirty="0" smtClean="0"/>
              <a:t>		I need your help. My mother has got a new hobby. I’ll try to explain what the problem is. At first, my Mum decided to change the wall papers. The previous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was wrong. Then she started to place the furniture in a very strange way. Moreover, she bought new curtains, blankets, pillows and a lot of new home plants. “The position of the mirror in our hall is not right", she said.</a:t>
            </a:r>
          </a:p>
          <a:p>
            <a:pPr>
              <a:buNone/>
            </a:pPr>
            <a:r>
              <a:rPr lang="en-US" sz="2400" dirty="0" smtClean="0"/>
              <a:t>	Her new hobby has got a strange name, Chinese, I believe. It’s </a:t>
            </a:r>
            <a:r>
              <a:rPr lang="en-US" sz="2400" b="1" dirty="0" err="1" smtClean="0"/>
              <a:t>Feng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Shui</a:t>
            </a:r>
            <a:r>
              <a:rPr lang="en-US" sz="2400" dirty="0" smtClean="0"/>
              <a:t>…</a:t>
            </a:r>
          </a:p>
          <a:p>
            <a:pPr>
              <a:buNone/>
            </a:pPr>
            <a:r>
              <a:rPr lang="en-US" sz="2400" dirty="0" smtClean="0"/>
              <a:t>                  Bye,</a:t>
            </a:r>
          </a:p>
          <a:p>
            <a:pPr>
              <a:buNone/>
            </a:pPr>
            <a:r>
              <a:rPr lang="en-US" sz="2400" dirty="0" smtClean="0"/>
              <a:t>                  Ann.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Internet Will Help Us…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http://translate.google.ru/?hl=ru&amp;tab=wT#ru|en|%D1%84%D1%8D%D0%BD-%D1%88%D1%83%D0%B9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r>
              <a:rPr lang="ru-RU" dirty="0" smtClean="0"/>
              <a:t>  </a:t>
            </a:r>
            <a:r>
              <a:rPr lang="en-US" dirty="0" smtClean="0"/>
              <a:t>http://images.yandex.ru/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Фэн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Шуй</a:t>
            </a:r>
            <a:r>
              <a:rPr lang="ru-RU" b="1" i="1" dirty="0" smtClean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 </a:t>
            </a:r>
            <a:r>
              <a:rPr lang="ru-RU" b="1" i="1" dirty="0" smtClean="0"/>
              <a:t>современном мире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/>
              <a:t>Термин "</a:t>
            </a:r>
            <a:r>
              <a:rPr lang="ru-RU" sz="2800" i="1" dirty="0" err="1" smtClean="0"/>
              <a:t>фэн-шуй</a:t>
            </a:r>
            <a:r>
              <a:rPr lang="ru-RU" sz="2800" i="1" dirty="0" smtClean="0"/>
              <a:t>" </a:t>
            </a:r>
            <a:endParaRPr lang="ru-RU" sz="2800" i="1" dirty="0" smtClean="0"/>
          </a:p>
          <a:p>
            <a:r>
              <a:rPr lang="ru-RU" sz="2800" i="1" dirty="0" smtClean="0"/>
              <a:t>Теоретические </a:t>
            </a:r>
            <a:r>
              <a:rPr lang="ru-RU" sz="2800" i="1" dirty="0" smtClean="0"/>
              <a:t>основы </a:t>
            </a:r>
            <a:r>
              <a:rPr lang="ru-RU" sz="2800" i="1" dirty="0" err="1" smtClean="0"/>
              <a:t>Фэн</a:t>
            </a:r>
            <a:r>
              <a:rPr lang="ru-RU" sz="2800" i="1" dirty="0" smtClean="0"/>
              <a:t> </a:t>
            </a:r>
            <a:r>
              <a:rPr lang="ru-RU" sz="2800" i="1" dirty="0" smtClean="0"/>
              <a:t>– </a:t>
            </a:r>
            <a:r>
              <a:rPr lang="ru-RU" sz="2800" i="1" dirty="0" err="1" smtClean="0"/>
              <a:t>Шуй</a:t>
            </a:r>
            <a:endParaRPr lang="ru-RU" sz="2800" i="1" dirty="0" smtClean="0"/>
          </a:p>
          <a:p>
            <a:r>
              <a:rPr lang="ru-RU" sz="2800" i="1" dirty="0" smtClean="0"/>
              <a:t>Славянский </a:t>
            </a:r>
            <a:r>
              <a:rPr lang="ru-RU" sz="2800" i="1" dirty="0" err="1" smtClean="0"/>
              <a:t>Фэн</a:t>
            </a:r>
            <a:r>
              <a:rPr lang="ru-RU" sz="2800" i="1" dirty="0" smtClean="0"/>
              <a:t> –</a:t>
            </a:r>
            <a:r>
              <a:rPr lang="ru-RU" sz="2800" i="1" dirty="0" err="1" smtClean="0"/>
              <a:t>шуй</a:t>
            </a:r>
            <a:endParaRPr lang="ru-RU" sz="2800" i="1" dirty="0" smtClean="0"/>
          </a:p>
          <a:p>
            <a:endParaRPr lang="ru-RU" i="1" dirty="0"/>
          </a:p>
        </p:txBody>
      </p:sp>
      <p:pic>
        <p:nvPicPr>
          <p:cNvPr id="4" name="Picture 4" descr="fan_sh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2149192" cy="34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Welcome to my bedroom…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         </a:t>
            </a:r>
            <a:r>
              <a:rPr lang="en-US" i="1" u="sng" dirty="0" smtClean="0"/>
              <a:t>Whose </a:t>
            </a:r>
            <a:r>
              <a:rPr lang="en-US" i="1" u="sng" dirty="0" smtClean="0"/>
              <a:t>room is it?</a:t>
            </a:r>
            <a:endParaRPr lang="ru-RU" i="1" u="sng" dirty="0" smtClean="0"/>
          </a:p>
          <a:p>
            <a:pPr>
              <a:buNone/>
            </a:pPr>
            <a:r>
              <a:rPr lang="en-US" i="1" u="sng" dirty="0" smtClean="0">
                <a:hlinkClick r:id="rId2" action="ppaction://hlinkfile"/>
              </a:rPr>
              <a:t>MVI_0898.AVI</a:t>
            </a:r>
            <a:endParaRPr lang="en-US" i="1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Flower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RedFlowers</Template>
  <TotalTime>156</TotalTime>
  <Words>366</Words>
  <Application>Microsoft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RedFlowers</vt:lpstr>
      <vt:lpstr>Пакет</vt:lpstr>
      <vt:lpstr>Интегрированный урок английского языка  и экологии “Feng Shui in the Place We Live in ” (5 класс)</vt:lpstr>
      <vt:lpstr>Organization Period</vt:lpstr>
      <vt:lpstr>Слайд 3</vt:lpstr>
      <vt:lpstr>Phonetic Drill</vt:lpstr>
      <vt:lpstr>Warming Up </vt:lpstr>
      <vt:lpstr>Introduction to the Lesson  (Message)</vt:lpstr>
      <vt:lpstr>The Internet Will Help Us…</vt:lpstr>
      <vt:lpstr>Фэн – Шуй  в современном мире</vt:lpstr>
      <vt:lpstr>Welcome to my bedroom…</vt:lpstr>
      <vt:lpstr>Фэн – шуй спальни </vt:lpstr>
      <vt:lpstr>Слайд 11</vt:lpstr>
      <vt:lpstr>What Is There in Your Bedroom?</vt:lpstr>
      <vt:lpstr>Relaxation </vt:lpstr>
      <vt:lpstr>Влияние цвета на качество жизни</vt:lpstr>
      <vt:lpstr>Слайд 15</vt:lpstr>
      <vt:lpstr>Слайд 16</vt:lpstr>
      <vt:lpstr>Слайд 17</vt:lpstr>
      <vt:lpstr>Слайд 18</vt:lpstr>
      <vt:lpstr>Физ. минутка для снятия напряжения с глаз:</vt:lpstr>
      <vt:lpstr>Рабочее место в комнате  </vt:lpstr>
      <vt:lpstr>Listening Comprehension </vt:lpstr>
      <vt:lpstr>Результаты опроса</vt:lpstr>
      <vt:lpstr>Lesson Summing Up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английского языка  и экологии “Feng Shui in the Place We Live in ” (5 класс)</dc:title>
  <dc:creator>FastCom</dc:creator>
  <cp:lastModifiedBy>FastCom</cp:lastModifiedBy>
  <cp:revision>19</cp:revision>
  <dcterms:created xsi:type="dcterms:W3CDTF">2010-03-23T17:27:17Z</dcterms:created>
  <dcterms:modified xsi:type="dcterms:W3CDTF">2010-03-24T21:24:54Z</dcterms:modified>
</cp:coreProperties>
</file>