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DC1B45-3731-4D86-84CF-D34D33F10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D144D-AF88-4693-9324-FBA3871CF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8DFC7-EA05-4931-9B5B-DE3950BE9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9675-9207-4C88-B556-FD6239E61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87976-876A-4679-BD85-E7DEB0BF76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4F01F-C29F-40EA-966F-61E13DFE55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3532D-4243-4C6A-B04B-D3C5E18A9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B6050-0322-49EF-A05C-9579972A1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D953F-1151-4274-B73F-2017AF232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B50E-2711-496A-8B5F-676E4F33B6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7C3E9-747A-45BB-817E-837932ED1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74833EC-E295-4EAC-820A-92444C31DB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againstmuller.blogspot.com/" TargetMode="External"/><Relationship Id="rId2" Type="http://schemas.openxmlformats.org/officeDocument/2006/relationships/hyperlink" Target="http://www.campus.ru/campuses/campus.in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.ru/campuses/campus.newsmaker" TargetMode="External"/><Relationship Id="rId2" Type="http://schemas.openxmlformats.org/officeDocument/2006/relationships/hyperlink" Target="http://www.campus.ru/campuses/campus.teach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Методика </a:t>
            </a:r>
            <a:r>
              <a:rPr lang="ru-RU" dirty="0"/>
              <a:t>организации и проведения сетевых образовательных </a:t>
            </a:r>
            <a:r>
              <a:rPr lang="ru-RU" dirty="0" smtClean="0"/>
              <a:t>проектов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z="2000" i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ru-RU" sz="2000" i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ru-RU" sz="2000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Презентация </a:t>
            </a:r>
            <a:r>
              <a:rPr lang="ru-RU" sz="20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подготовлена </a:t>
            </a:r>
          </a:p>
          <a:p>
            <a:r>
              <a:rPr lang="ru-RU" sz="20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учителем английского </a:t>
            </a:r>
            <a:r>
              <a:rPr lang="ru-RU" sz="20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языка</a:t>
            </a:r>
          </a:p>
          <a:p>
            <a:r>
              <a:rPr lang="ru-RU" sz="20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МОУ «Гимназия №2»</a:t>
            </a:r>
          </a:p>
          <a:p>
            <a:r>
              <a:rPr lang="ru-RU" sz="20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Морозовой С. В.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Оценивание </a:t>
            </a:r>
            <a:r>
              <a:rPr lang="ru-RU" sz="4000" dirty="0"/>
              <a:t>результатов </a:t>
            </a:r>
            <a:r>
              <a:rPr lang="ru-RU" sz="4000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dirty="0" smtClean="0"/>
              <a:t>каким </a:t>
            </a:r>
            <a:r>
              <a:rPr lang="ru-RU" dirty="0"/>
              <a:t>образом вы будете оценивать промежуточные и итоговые результаты деятельности в вашем проекте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оздать в портфеле </a:t>
            </a:r>
            <a:r>
              <a:rPr lang="ru-RU" dirty="0"/>
              <a:t>вашего кампуса проекта папку </a:t>
            </a:r>
            <a:r>
              <a:rPr lang="ru-RU" dirty="0" smtClean="0"/>
              <a:t>«Материалы оценивания»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Оценивание в проекте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424936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21602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33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Этап проекта</a:t>
                      </a:r>
                      <a:endParaRPr lang="ru-RU" sz="2400" dirty="0">
                        <a:solidFill>
                          <a:srgbClr val="6633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Название инструмента оценивания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33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Краткое описание инструмента и методики работы с ним</a:t>
                      </a:r>
                      <a:endParaRPr lang="ru-RU" sz="2000">
                        <a:solidFill>
                          <a:srgbClr val="6633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Кто оценивает (внешние эксперты, координатор, самооценка, </a:t>
                      </a:r>
                      <a:r>
                        <a:rPr lang="ru-RU" sz="1400" dirty="0">
                          <a:solidFill>
                            <a:srgbClr val="6633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взаимооценка)</a:t>
                      </a:r>
                      <a:endParaRPr lang="ru-RU" sz="2000" dirty="0">
                        <a:solidFill>
                          <a:srgbClr val="6633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Методическое </a:t>
            </a:r>
            <a:r>
              <a:rPr lang="ru-RU" sz="4000" dirty="0"/>
              <a:t>сопровождение проекта, дидактические материалы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опишите</a:t>
            </a:r>
            <a:r>
              <a:rPr lang="ru-RU" dirty="0"/>
              <a:t>, какие методические и дидактические материалы необходимо подготовить для участников.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Платформа для проведения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укажите</a:t>
            </a:r>
            <a:r>
              <a:rPr lang="ru-RU" dirty="0"/>
              <a:t>, какой сайт, социальная сеть или другой ресурс определен Вами в качестве платформы для проведения проекта. Кратко обоснуйте свой </a:t>
            </a:r>
            <a:r>
              <a:rPr lang="ru-RU" dirty="0" smtClean="0"/>
              <a:t>выбор.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Ресурсы сети Интернет для реализации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420888"/>
          <a:ext cx="82296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сервиса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этапа проекта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задания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Подведение итогов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dirty="0"/>
              <a:t>Опишите, как будет проходить подведение итогов проекта, будут ли определяться победители, как их планируете </a:t>
            </a:r>
            <a:r>
              <a:rPr lang="ru-RU" dirty="0" smtClean="0"/>
              <a:t>поощрять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Проект </a:t>
            </a:r>
            <a:r>
              <a:rPr lang="ru-RU" sz="3600" dirty="0"/>
              <a:t>для старшеклассников </a:t>
            </a:r>
            <a:br>
              <a:rPr lang="ru-RU" sz="3600" dirty="0"/>
            </a:br>
            <a:r>
              <a:rPr lang="ru-RU" sz="3600" dirty="0"/>
              <a:t> «</a:t>
            </a:r>
            <a:r>
              <a:rPr lang="en-US" sz="3600" dirty="0"/>
              <a:t>Google</a:t>
            </a:r>
            <a:r>
              <a:rPr lang="ru-RU" sz="3600" dirty="0"/>
              <a:t>  против Мюллера»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ru-RU" i="1" u="sng" dirty="0" smtClean="0"/>
              <a:t>Целевая аудитория</a:t>
            </a:r>
            <a:r>
              <a:rPr lang="ru-RU" dirty="0" smtClean="0"/>
              <a:t>: учащиеся 9-11 классов общеобразовательных учреждений, школ с углубленным изучением английского языка, лицеев, гимназий, преподаватели-филологи,  студенты филологических факультетов ВУЗов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«</a:t>
            </a:r>
            <a:r>
              <a:rPr lang="en-US" sz="4000" dirty="0" smtClean="0"/>
              <a:t>Google</a:t>
            </a:r>
            <a:r>
              <a:rPr lang="ru-RU" sz="4000" dirty="0" smtClean="0"/>
              <a:t>  против Мюллера»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ru-RU" dirty="0"/>
              <a:t>Адрес проекта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www.campus.ru/campuses/campus.inter</a:t>
            </a:r>
            <a:endParaRPr lang="ru-RU" u="sng" dirty="0" smtClean="0"/>
          </a:p>
          <a:p>
            <a:r>
              <a:rPr lang="ru-RU" dirty="0" smtClean="0"/>
              <a:t>Блог проекта </a:t>
            </a:r>
            <a:r>
              <a:rPr lang="ru-RU" u="sng" dirty="0">
                <a:hlinkClick r:id="rId3"/>
              </a:rPr>
              <a:t>http://googleagainstmuller.blogspot.com/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ru-RU" dirty="0" smtClean="0"/>
              <a:t>развитие компетенций педагога в сфере организации и проведения сетевых учебных и социальных проектов.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         Формирование у педагогов навыков использования инструментов «</a:t>
            </a:r>
            <a:r>
              <a:rPr lang="ru-RU" sz="2400" dirty="0" err="1"/>
              <a:t>Campus.ru</a:t>
            </a:r>
            <a:r>
              <a:rPr lang="ru-RU" sz="2400" dirty="0"/>
              <a:t>» в организации проектной деятельности учащихся. </a:t>
            </a:r>
          </a:p>
          <a:p>
            <a:pPr lvl="0"/>
            <a:r>
              <a:rPr lang="ru-RU" sz="2400" dirty="0"/>
              <a:t>         Подготовка педагогов к осуществлению дистанционного взаимодействия с обучающимися посредством осознанного выбора различных инструментов ресурса «</a:t>
            </a:r>
            <a:r>
              <a:rPr lang="ru-RU" sz="2400" dirty="0" err="1"/>
              <a:t>Campus.ru</a:t>
            </a:r>
            <a:r>
              <a:rPr lang="ru-RU" sz="2400" dirty="0"/>
              <a:t>». </a:t>
            </a:r>
          </a:p>
          <a:p>
            <a:pPr lvl="0"/>
            <a:r>
              <a:rPr lang="ru-RU" sz="2400" dirty="0"/>
              <a:t>         Совершенствование коммуникативной компетенции, рефлексивной культуры педагога.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CAMPUS.RU –  </a:t>
            </a:r>
            <a:r>
              <a:rPr lang="ru-RU" sz="3600" dirty="0" smtClean="0"/>
              <a:t>образовательный ресурс нового поколения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u="sng" dirty="0" smtClean="0"/>
              <a:t>Миссия проекта: </a:t>
            </a:r>
            <a:r>
              <a:rPr lang="ru-RU" sz="2400" dirty="0" smtClean="0"/>
              <a:t>построение эффективной коммуникации между старшеклассниками, студентами, преподавателями путём предоставления удобного интерактивного ресурса</a:t>
            </a:r>
          </a:p>
          <a:p>
            <a:r>
              <a:rPr lang="ru-RU" sz="2400" i="1" u="sng" dirty="0" smtClean="0"/>
              <a:t>В рамках ресурса реализованы: </a:t>
            </a:r>
            <a:r>
              <a:rPr lang="ru-RU" sz="2400" i="1" dirty="0" smtClean="0"/>
              <a:t>интерактивные сообщества для групп, факультетов, ВУЗов; средства для групповой работы </a:t>
            </a:r>
            <a:r>
              <a:rPr lang="ru-RU" sz="2400" i="1" dirty="0" err="1" smtClean="0"/>
              <a:t>онлайн</a:t>
            </a:r>
            <a:r>
              <a:rPr lang="ru-RU" sz="2400" i="1" dirty="0" smtClean="0"/>
              <a:t>, позволяющие реализовывать совместные научные, исследовательские, учебные проекты</a:t>
            </a:r>
            <a:endParaRPr lang="ru-RU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Приступаем </a:t>
            </a:r>
            <a:r>
              <a:rPr lang="ru-RU" sz="4000" dirty="0"/>
              <a:t>к разработке собственного </a:t>
            </a:r>
            <a:r>
              <a:rPr lang="ru-RU" sz="4000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ru-RU" dirty="0"/>
              <a:t>Шаг 1</a:t>
            </a:r>
            <a:r>
              <a:rPr lang="ru-RU" dirty="0" smtClean="0"/>
              <a:t>. </a:t>
            </a:r>
            <a:r>
              <a:rPr lang="ru-RU" i="1" dirty="0" smtClean="0"/>
              <a:t>Выбираем </a:t>
            </a:r>
            <a:r>
              <a:rPr lang="ru-RU" i="1" dirty="0"/>
              <a:t>тему проекта </a:t>
            </a:r>
            <a:r>
              <a:rPr lang="ru-RU" dirty="0" smtClean="0"/>
              <a:t>(основная </a:t>
            </a:r>
            <a:r>
              <a:rPr lang="ru-RU" dirty="0"/>
              <a:t>идея </a:t>
            </a:r>
            <a:r>
              <a:rPr lang="ru-RU" dirty="0" smtClean="0"/>
              <a:t>проекта) </a:t>
            </a:r>
            <a:r>
              <a:rPr lang="ru-RU" i="1" dirty="0" smtClean="0"/>
              <a:t>и </a:t>
            </a:r>
            <a:r>
              <a:rPr lang="ru-RU" i="1" dirty="0"/>
              <a:t>целевую аудиторию.</a:t>
            </a:r>
            <a:endParaRPr lang="ru-RU" dirty="0"/>
          </a:p>
          <a:p>
            <a:r>
              <a:rPr lang="ru-RU" dirty="0"/>
              <a:t>Шаг 2</a:t>
            </a:r>
            <a:r>
              <a:rPr lang="ru-RU" dirty="0" smtClean="0"/>
              <a:t>. </a:t>
            </a:r>
            <a:r>
              <a:rPr lang="ru-RU" i="1" dirty="0" smtClean="0"/>
              <a:t>Определяем </a:t>
            </a:r>
            <a:r>
              <a:rPr lang="ru-RU" i="1" dirty="0"/>
              <a:t>цели и задачи.</a:t>
            </a:r>
            <a:endParaRPr lang="ru-RU" dirty="0"/>
          </a:p>
          <a:p>
            <a:r>
              <a:rPr lang="ru-RU" dirty="0"/>
              <a:t>Шаг 3</a:t>
            </a:r>
            <a:r>
              <a:rPr lang="ru-RU" dirty="0" smtClean="0"/>
              <a:t>. </a:t>
            </a:r>
            <a:r>
              <a:rPr lang="ru-RU" i="1" dirty="0" smtClean="0"/>
              <a:t>Выбираем рабочее название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Организация </a:t>
            </a:r>
            <a:r>
              <a:rPr lang="ru-RU" sz="4000" dirty="0"/>
              <a:t>проектной </a:t>
            </a:r>
            <a:r>
              <a:rPr lang="ru-RU" sz="4000" dirty="0" smtClean="0"/>
              <a:t>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057" y="1916833"/>
            <a:ext cx="7334360" cy="41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Содержание учебной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Название этапа</a:t>
            </a:r>
          </a:p>
          <a:p>
            <a:r>
              <a:rPr lang="ru-RU" dirty="0"/>
              <a:t>Содержание учебной деятельности</a:t>
            </a:r>
          </a:p>
          <a:p>
            <a:r>
              <a:rPr lang="ru-RU" dirty="0"/>
              <a:t>Форма представления результатов</a:t>
            </a:r>
          </a:p>
          <a:p>
            <a:r>
              <a:rPr lang="ru-RU" dirty="0"/>
              <a:t>Примерные сроки проведения</a:t>
            </a:r>
          </a:p>
          <a:p>
            <a:r>
              <a:rPr lang="ru-RU" dirty="0"/>
              <a:t>Деятельность координатора проекта</a:t>
            </a:r>
          </a:p>
          <a:p>
            <a:r>
              <a:rPr lang="ru-RU" dirty="0"/>
              <a:t>Деятельность участников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Содержание учебной деятельности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276872"/>
          <a:ext cx="849694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7"/>
                <a:gridCol w="1416157"/>
                <a:gridCol w="1416157"/>
                <a:gridCol w="1416157"/>
                <a:gridCol w="1416157"/>
                <a:gridCol w="1416157"/>
              </a:tblGrid>
              <a:tr h="1796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Название этапа</a:t>
                      </a:r>
                    </a:p>
                    <a:p>
                      <a:pPr algn="l"/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Содержание учебной деятельности</a:t>
                      </a:r>
                    </a:p>
                    <a:p>
                      <a:pPr algn="l"/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Форма представления результатов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Примерные сроки проведения</a:t>
                      </a:r>
                    </a:p>
                    <a:p>
                      <a:pPr algn="l"/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Деятельность координатора проекта</a:t>
                      </a:r>
                    </a:p>
                    <a:p>
                      <a:pPr algn="l"/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Деятельность участников</a:t>
                      </a:r>
                    </a:p>
                    <a:p>
                      <a:pPr algn="l"/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083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99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Поддержка </a:t>
            </a:r>
            <a:r>
              <a:rPr lang="ru-RU" dirty="0"/>
              <a:t>проектной </a:t>
            </a:r>
            <a:r>
              <a:rPr lang="ru-RU" dirty="0" smtClean="0"/>
              <a:t>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ru-RU" i="1" dirty="0" smtClean="0"/>
              <a:t>Шаг 1. Приглашение </a:t>
            </a:r>
            <a:r>
              <a:rPr lang="ru-RU" i="1" dirty="0"/>
              <a:t>в проект</a:t>
            </a:r>
            <a:r>
              <a:rPr lang="ru-RU" i="1" dirty="0" smtClean="0"/>
              <a:t>!</a:t>
            </a:r>
          </a:p>
          <a:p>
            <a:pPr>
              <a:buNone/>
            </a:pPr>
            <a:r>
              <a:rPr lang="ru-RU" dirty="0" smtClean="0"/>
              <a:t>   (сообщество </a:t>
            </a:r>
            <a:r>
              <a:rPr lang="ru-RU" dirty="0"/>
              <a:t>"</a:t>
            </a:r>
            <a:r>
              <a:rPr lang="ru-RU" u="sng" dirty="0">
                <a:hlinkClick r:id="rId2"/>
              </a:rPr>
              <a:t>Учитель</a:t>
            </a:r>
            <a:r>
              <a:rPr lang="ru-RU" dirty="0"/>
              <a:t>", </a:t>
            </a:r>
            <a:r>
              <a:rPr lang="ru-RU" dirty="0" smtClean="0"/>
              <a:t>кампус </a:t>
            </a:r>
            <a:r>
              <a:rPr lang="ru-RU" u="sng" dirty="0" err="1" smtClean="0">
                <a:hlinkClick r:id="rId3"/>
              </a:rPr>
              <a:t>newsmaker</a:t>
            </a:r>
            <a:r>
              <a:rPr lang="ru-RU" dirty="0"/>
              <a:t>)</a:t>
            </a:r>
            <a:endParaRPr lang="ru-RU" i="1" dirty="0" smtClean="0"/>
          </a:p>
          <a:p>
            <a:r>
              <a:rPr lang="ru-RU" i="1" dirty="0" smtClean="0"/>
              <a:t>Шаг 2. Пробуем </a:t>
            </a:r>
            <a:r>
              <a:rPr lang="ru-RU" i="1" dirty="0"/>
              <a:t>себя в роли</a:t>
            </a:r>
            <a:r>
              <a:rPr lang="ru-RU" dirty="0"/>
              <a:t>  </a:t>
            </a:r>
            <a:r>
              <a:rPr lang="ru-RU" i="1" dirty="0"/>
              <a:t>участника и координатора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81</TotalTime>
  <Words>333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Parchment</vt:lpstr>
      <vt:lpstr>Методика организации и проведения сетевых образовательных проектов</vt:lpstr>
      <vt:lpstr>Цель: </vt:lpstr>
      <vt:lpstr>Задачи</vt:lpstr>
      <vt:lpstr> CAMPUS.RU –  образовательный ресурс нового поколения   </vt:lpstr>
      <vt:lpstr> Приступаем к разработке собственного проекта </vt:lpstr>
      <vt:lpstr> Организация проектной деятельности </vt:lpstr>
      <vt:lpstr>Содержание учебной деятельности</vt:lpstr>
      <vt:lpstr>Содержание учебной деятельности</vt:lpstr>
      <vt:lpstr> Поддержка проектной деятельности </vt:lpstr>
      <vt:lpstr> Оценивание результатов проекта </vt:lpstr>
      <vt:lpstr>Оценивание в проекте</vt:lpstr>
      <vt:lpstr> Методическое сопровождение проекта, дидактические материалы</vt:lpstr>
      <vt:lpstr>Платформа для проведения проекта</vt:lpstr>
      <vt:lpstr>Ресурсы сети Интернет для реализации проекта</vt:lpstr>
      <vt:lpstr>Подведение итогов проекта</vt:lpstr>
      <vt:lpstr> Проект для старшеклассников   «Google  против Мюллера» </vt:lpstr>
      <vt:lpstr> «Google  против Мюллера»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организации и проведения сетевых образовательных проектов</dc:title>
  <dc:creator>Svetlana</dc:creator>
  <cp:lastModifiedBy>Svetlana</cp:lastModifiedBy>
  <cp:revision>10</cp:revision>
  <dcterms:created xsi:type="dcterms:W3CDTF">2010-11-01T12:25:37Z</dcterms:created>
  <dcterms:modified xsi:type="dcterms:W3CDTF">2010-11-01T13:53:21Z</dcterms:modified>
</cp:coreProperties>
</file>