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75" r:id="rId5"/>
    <p:sldId id="264" r:id="rId6"/>
    <p:sldId id="265" r:id="rId7"/>
    <p:sldId id="266" r:id="rId8"/>
    <p:sldId id="267" r:id="rId9"/>
    <p:sldId id="268" r:id="rId10"/>
    <p:sldId id="269" r:id="rId11"/>
    <p:sldId id="270" r:id="rId12"/>
    <p:sldId id="271" r:id="rId13"/>
    <p:sldId id="272" r:id="rId14"/>
    <p:sldId id="273" r:id="rId15"/>
    <p:sldId id="274" r:id="rId16"/>
    <p:sldId id="261" r:id="rId17"/>
    <p:sldId id="276" r:id="rId18"/>
    <p:sldId id="277" r:id="rId19"/>
    <p:sldId id="278" r:id="rId20"/>
    <p:sldId id="279" r:id="rId21"/>
    <p:sldId id="280" r:id="rId22"/>
    <p:sldId id="281" r:id="rId23"/>
    <p:sldId id="262" r:id="rId24"/>
    <p:sldId id="282" r:id="rId25"/>
    <p:sldId id="283" r:id="rId26"/>
    <p:sldId id="284" r:id="rId27"/>
    <p:sldId id="285" r:id="rId28"/>
    <p:sldId id="286" r:id="rId29"/>
    <p:sldId id="287" r:id="rId30"/>
    <p:sldId id="299"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2058122077885719"/>
          <c:y val="4.5329923426851861E-2"/>
          <c:w val="0.46210385229149753"/>
          <c:h val="0.85972809728650745"/>
        </c:manualLayout>
      </c:layout>
      <c:pieChart>
        <c:varyColors val="1"/>
        <c:ser>
          <c:idx val="0"/>
          <c:order val="0"/>
          <c:dLbls>
            <c:showVal val="1"/>
          </c:dLbls>
          <c:val>
            <c:numRef>
              <c:f>Лист1!$A$1:$A$4</c:f>
              <c:numCache>
                <c:formatCode>0%</c:formatCode>
                <c:ptCount val="4"/>
                <c:pt idx="0">
                  <c:v>0.1</c:v>
                </c:pt>
                <c:pt idx="1">
                  <c:v>0.15000000000000008</c:v>
                </c:pt>
                <c:pt idx="2">
                  <c:v>0.25</c:v>
                </c:pt>
                <c:pt idx="3">
                  <c:v>0.5</c:v>
                </c:pt>
              </c:numCache>
            </c:numRef>
          </c:val>
        </c:ser>
        <c:dLbls>
          <c:showVal val="1"/>
        </c:dLbls>
        <c:firstSliceAng val="0"/>
      </c:pieChart>
    </c:plotArea>
    <c:plotVisOnly val="1"/>
    <c:dispBlanksAs val="zero"/>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8C9D0D3-3D37-4A1E-93AA-CD0FAF524F95}" type="datetimeFigureOut">
              <a:rPr lang="ru-RU" smtClean="0"/>
              <a:pPr/>
              <a:t>24.03.2010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C0705646-35C5-4A9C-AB0D-237BD0A22EC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C9D0D3-3D37-4A1E-93AA-CD0FAF524F95}" type="datetimeFigureOut">
              <a:rPr lang="ru-RU" smtClean="0"/>
              <a:pPr/>
              <a:t>24.03.2010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5646-35C5-4A9C-AB0D-237BD0A22E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C9D0D3-3D37-4A1E-93AA-CD0FAF524F95}" type="datetimeFigureOut">
              <a:rPr lang="ru-RU" smtClean="0"/>
              <a:pPr/>
              <a:t>24.03.2010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5646-35C5-4A9C-AB0D-237BD0A22EC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0216E869-4169-4283-8777-6867C106BF7E}" type="slidenum">
              <a:rPr lang="ru-RU"/>
              <a:pPr>
                <a:defRPr/>
              </a:pPr>
              <a:t>‹#›</a:t>
            </a:fld>
            <a:endParaRPr lang="ru-RU"/>
          </a:p>
        </p:txBody>
      </p:sp>
    </p:spTree>
  </p:cSld>
  <p:clrMapOvr>
    <a:masterClrMapping/>
  </p:clrMapOvr>
  <p:transition spd="med">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90500"/>
            <a:ext cx="7010400" cy="152717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524000" y="1905000"/>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105400" y="1905000"/>
            <a:ext cx="3429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105400" y="4038600"/>
            <a:ext cx="3429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6629400" y="6248400"/>
            <a:ext cx="19050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2766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1524000" y="6248400"/>
            <a:ext cx="1295400" cy="457200"/>
          </a:xfrm>
        </p:spPr>
        <p:txBody>
          <a:bodyPr/>
          <a:lstStyle>
            <a:lvl1pPr>
              <a:defRPr/>
            </a:lvl1pPr>
          </a:lstStyle>
          <a:p>
            <a:fld id="{C350B1C3-2BD4-4350-8B38-1D4C253534CA}" type="slidenum">
              <a:rPr lang="ru-RU"/>
              <a:pPr/>
              <a:t>‹#›</a:t>
            </a:fld>
            <a:endParaRPr lang="ru-RU"/>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8C9D0D3-3D37-4A1E-93AA-CD0FAF524F95}" type="datetimeFigureOut">
              <a:rPr lang="ru-RU" smtClean="0"/>
              <a:pPr/>
              <a:t>24.03.2010</a:t>
            </a:fld>
            <a:endParaRPr lang="ru-RU"/>
          </a:p>
        </p:txBody>
      </p:sp>
      <p:sp>
        <p:nvSpPr>
          <p:cNvPr id="9" name="Номер слайда 8"/>
          <p:cNvSpPr>
            <a:spLocks noGrp="1"/>
          </p:cNvSpPr>
          <p:nvPr>
            <p:ph type="sldNum" sz="quarter" idx="15"/>
          </p:nvPr>
        </p:nvSpPr>
        <p:spPr/>
        <p:txBody>
          <a:bodyPr rtlCol="0"/>
          <a:lstStyle/>
          <a:p>
            <a:fld id="{C0705646-35C5-4A9C-AB0D-237BD0A22EC4}"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8C9D0D3-3D37-4A1E-93AA-CD0FAF524F95}" type="datetimeFigureOut">
              <a:rPr lang="ru-RU" smtClean="0"/>
              <a:pPr/>
              <a:t>24.03.2010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C0705646-35C5-4A9C-AB0D-237BD0A22EC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8C9D0D3-3D37-4A1E-93AA-CD0FAF524F95}" type="datetimeFigureOut">
              <a:rPr lang="ru-RU" smtClean="0"/>
              <a:pPr/>
              <a:t>24.03.2010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05646-35C5-4A9C-AB0D-237BD0A22EC4}"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8C9D0D3-3D37-4A1E-93AA-CD0FAF524F95}" type="datetimeFigureOut">
              <a:rPr lang="ru-RU" smtClean="0"/>
              <a:pPr/>
              <a:t>24.03.2010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705646-35C5-4A9C-AB0D-237BD0A22EC4}"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8C9D0D3-3D37-4A1E-93AA-CD0FAF524F95}" type="datetimeFigureOut">
              <a:rPr lang="ru-RU" smtClean="0"/>
              <a:pPr/>
              <a:t>24.03.2010</a:t>
            </a:fld>
            <a:endParaRPr lang="ru-RU"/>
          </a:p>
        </p:txBody>
      </p:sp>
      <p:sp>
        <p:nvSpPr>
          <p:cNvPr id="7" name="Номер слайда 6"/>
          <p:cNvSpPr>
            <a:spLocks noGrp="1"/>
          </p:cNvSpPr>
          <p:nvPr>
            <p:ph type="sldNum" sz="quarter" idx="11"/>
          </p:nvPr>
        </p:nvSpPr>
        <p:spPr/>
        <p:txBody>
          <a:bodyPr rtlCol="0"/>
          <a:lstStyle/>
          <a:p>
            <a:fld id="{C0705646-35C5-4A9C-AB0D-237BD0A22EC4}"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C9D0D3-3D37-4A1E-93AA-CD0FAF524F95}" type="datetimeFigureOut">
              <a:rPr lang="ru-RU" smtClean="0"/>
              <a:pPr/>
              <a:t>24.03.2010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705646-35C5-4A9C-AB0D-237BD0A22E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8C9D0D3-3D37-4A1E-93AA-CD0FAF524F95}" type="datetimeFigureOut">
              <a:rPr lang="ru-RU" smtClean="0"/>
              <a:pPr/>
              <a:t>24.03.2010</a:t>
            </a:fld>
            <a:endParaRPr lang="ru-RU"/>
          </a:p>
        </p:txBody>
      </p:sp>
      <p:sp>
        <p:nvSpPr>
          <p:cNvPr id="22" name="Номер слайда 21"/>
          <p:cNvSpPr>
            <a:spLocks noGrp="1"/>
          </p:cNvSpPr>
          <p:nvPr>
            <p:ph type="sldNum" sz="quarter" idx="15"/>
          </p:nvPr>
        </p:nvSpPr>
        <p:spPr/>
        <p:txBody>
          <a:bodyPr rtlCol="0"/>
          <a:lstStyle/>
          <a:p>
            <a:fld id="{C0705646-35C5-4A9C-AB0D-237BD0A22EC4}"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8C9D0D3-3D37-4A1E-93AA-CD0FAF524F95}" type="datetimeFigureOut">
              <a:rPr lang="ru-RU" smtClean="0"/>
              <a:pPr/>
              <a:t>24.03.2010</a:t>
            </a:fld>
            <a:endParaRPr lang="ru-RU"/>
          </a:p>
        </p:txBody>
      </p:sp>
      <p:sp>
        <p:nvSpPr>
          <p:cNvPr id="18" name="Номер слайда 17"/>
          <p:cNvSpPr>
            <a:spLocks noGrp="1"/>
          </p:cNvSpPr>
          <p:nvPr>
            <p:ph type="sldNum" sz="quarter" idx="11"/>
          </p:nvPr>
        </p:nvSpPr>
        <p:spPr/>
        <p:txBody>
          <a:bodyPr rtlCol="0"/>
          <a:lstStyle/>
          <a:p>
            <a:fld id="{C0705646-35C5-4A9C-AB0D-237BD0A22EC4}"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8C9D0D3-3D37-4A1E-93AA-CD0FAF524F95}" type="datetimeFigureOut">
              <a:rPr lang="ru-RU" smtClean="0"/>
              <a:pPr/>
              <a:t>24.03.2010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0705646-35C5-4A9C-AB0D-237BD0A22E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428604"/>
            <a:ext cx="7386662" cy="4589958"/>
          </a:xfrm>
        </p:spPr>
        <p:txBody>
          <a:bodyPr>
            <a:normAutofit fontScale="90000"/>
          </a:bodyPr>
          <a:lstStyle/>
          <a:p>
            <a:r>
              <a:rPr lang="ru-RU" sz="4400" dirty="0" smtClean="0"/>
              <a:t>Интегрированный урок</a:t>
            </a:r>
            <a:br>
              <a:rPr lang="ru-RU" sz="4400" dirty="0" smtClean="0"/>
            </a:br>
            <a:r>
              <a:rPr lang="ru-RU" sz="3200" dirty="0" smtClean="0"/>
              <a:t/>
            </a:r>
            <a:br>
              <a:rPr lang="ru-RU" sz="3200" dirty="0" smtClean="0"/>
            </a:br>
            <a:r>
              <a:rPr lang="ru-RU" dirty="0" smtClean="0"/>
              <a:t>Английский язык  и ОБЖ</a:t>
            </a:r>
            <a:br>
              <a:rPr lang="ru-RU" dirty="0" smtClean="0"/>
            </a:br>
            <a:r>
              <a:rPr lang="ru-RU" dirty="0" smtClean="0"/>
              <a:t/>
            </a:r>
            <a:br>
              <a:rPr lang="ru-RU" dirty="0" smtClean="0"/>
            </a:br>
            <a:r>
              <a:rPr lang="ru-RU" dirty="0" smtClean="0"/>
              <a:t>по теме </a:t>
            </a:r>
            <a:r>
              <a:rPr lang="ru-RU" dirty="0" smtClean="0">
                <a:solidFill>
                  <a:srgbClr val="7030A0"/>
                </a:solidFill>
              </a:rPr>
              <a:t>«Здоровый образ жизни»</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2286000" y="4714884"/>
            <a:ext cx="6357966" cy="1660038"/>
          </a:xfrm>
        </p:spPr>
        <p:txBody>
          <a:bodyPr>
            <a:normAutofit fontScale="92500" lnSpcReduction="10000"/>
          </a:bodyPr>
          <a:lstStyle/>
          <a:p>
            <a:r>
              <a:rPr lang="ru-RU" dirty="0" smtClean="0"/>
              <a:t>                                              из опыта работы учителя</a:t>
            </a:r>
          </a:p>
          <a:p>
            <a:r>
              <a:rPr lang="ru-RU" dirty="0" smtClean="0"/>
              <a:t>                                                    английского языка</a:t>
            </a:r>
          </a:p>
          <a:p>
            <a:r>
              <a:rPr lang="ru-RU" dirty="0" smtClean="0"/>
              <a:t>                                             МОУ « Основная школа №8»</a:t>
            </a:r>
          </a:p>
          <a:p>
            <a:r>
              <a:rPr lang="ru-RU" dirty="0" smtClean="0"/>
              <a:t>                                                          </a:t>
            </a:r>
            <a:r>
              <a:rPr lang="ru-RU" dirty="0" err="1" smtClean="0"/>
              <a:t>Кануник</a:t>
            </a:r>
            <a:r>
              <a:rPr lang="ru-RU" dirty="0" smtClean="0"/>
              <a:t> И.В.</a:t>
            </a:r>
          </a:p>
          <a:p>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7" descr="Частый вертикальный"/>
          <p:cNvSpPr>
            <a:spLocks noChangeArrowheads="1" noChangeShapeType="1" noTextEdit="1"/>
          </p:cNvSpPr>
          <p:nvPr/>
        </p:nvSpPr>
        <p:spPr bwMode="auto">
          <a:xfrm>
            <a:off x="1403350" y="428604"/>
            <a:ext cx="5975350" cy="2357454"/>
          </a:xfrm>
          <a:prstGeom prst="rect">
            <a:avLst/>
          </a:prstGeom>
          <a:ln>
            <a:solidFill>
              <a:srgbClr val="00B0F0"/>
            </a:solidFill>
          </a:ln>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Fruits</a:t>
            </a:r>
            <a:endParaRPr lang="ru-RU"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p:txBody>
      </p:sp>
      <p:pic>
        <p:nvPicPr>
          <p:cNvPr id="12291" name="Picture 8" descr="впооп"/>
          <p:cNvPicPr>
            <a:picLocks noChangeAspect="1" noChangeArrowheads="1"/>
          </p:cNvPicPr>
          <p:nvPr/>
        </p:nvPicPr>
        <p:blipFill>
          <a:blip r:embed="rId2"/>
          <a:srcRect/>
          <a:stretch>
            <a:fillRect/>
          </a:stretch>
        </p:blipFill>
        <p:spPr bwMode="auto">
          <a:xfrm>
            <a:off x="2214546" y="3429000"/>
            <a:ext cx="4214842" cy="2928958"/>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Lemon is full of vitamin C and it prevents from colds.</a:t>
            </a:r>
            <a:endParaRPr lang="ru-RU" sz="2800" smtClean="0"/>
          </a:p>
        </p:txBody>
      </p:sp>
      <p:pic>
        <p:nvPicPr>
          <p:cNvPr id="13315" name="Picture 7" descr="рплрпдд"/>
          <p:cNvPicPr>
            <a:picLocks noGrp="1" noChangeAspect="1" noChangeArrowheads="1"/>
          </p:cNvPicPr>
          <p:nvPr>
            <p:ph sz="half" idx="2"/>
          </p:nvPr>
        </p:nvPicPr>
        <p:blipFill>
          <a:blip r:embed="rId2"/>
          <a:srcRect/>
          <a:stretch>
            <a:fillRect/>
          </a:stretch>
        </p:blipFill>
        <p:spPr>
          <a:xfrm>
            <a:off x="4933950" y="2422525"/>
            <a:ext cx="3090863" cy="3027363"/>
          </a:xfrm>
          <a:noFill/>
        </p:spPr>
      </p:pic>
      <p:sp>
        <p:nvSpPr>
          <p:cNvPr id="13316" name="WordArt 8"/>
          <p:cNvSpPr>
            <a:spLocks noChangeArrowheads="1" noChangeShapeType="1" noTextEdit="1"/>
          </p:cNvSpPr>
          <p:nvPr/>
        </p:nvSpPr>
        <p:spPr bwMode="auto">
          <a:xfrm>
            <a:off x="2555875" y="260350"/>
            <a:ext cx="4392613" cy="1100138"/>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Lemon</a:t>
            </a:r>
            <a:endParaRPr lang="ru-RU"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endParaRPr>
          </a:p>
        </p:txBody>
      </p:sp>
    </p:spTree>
  </p:cSld>
  <p:clrMapOvr>
    <a:masterClrMapping/>
  </p:clrMapOvr>
  <p:transition spd="med">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body" sz="half" idx="1"/>
          </p:nvPr>
        </p:nvSpPr>
        <p:spPr/>
        <p:txBody>
          <a:bodyPr/>
          <a:lstStyle/>
          <a:p>
            <a:pPr eaLnBrk="1" hangingPunct="1">
              <a:defRPr/>
            </a:pPr>
            <a:endParaRPr lang="en-US" sz="2800" smtClean="0"/>
          </a:p>
          <a:p>
            <a:pPr eaLnBrk="1" hangingPunct="1">
              <a:defRPr/>
            </a:pPr>
            <a:r>
              <a:rPr lang="en-US" sz="2800" smtClean="0"/>
              <a:t>Kiwi is a source of vitamins A;B;C and cellulose and magnesium. It improves your immunity, digestion. It is healthy for your blood and vessels, reduce cholesterol.</a:t>
            </a:r>
            <a:endParaRPr lang="ru-RU" sz="2800" smtClean="0"/>
          </a:p>
        </p:txBody>
      </p:sp>
      <p:pic>
        <p:nvPicPr>
          <p:cNvPr id="17411" name="Picture 7" descr="CA2BKPI1"/>
          <p:cNvPicPr>
            <a:picLocks noGrp="1" noChangeAspect="1" noChangeArrowheads="1"/>
          </p:cNvPicPr>
          <p:nvPr>
            <p:ph sz="half" idx="2"/>
          </p:nvPr>
        </p:nvPicPr>
        <p:blipFill>
          <a:blip r:embed="rId2"/>
          <a:srcRect/>
          <a:stretch>
            <a:fillRect/>
          </a:stretch>
        </p:blipFill>
        <p:spPr>
          <a:xfrm>
            <a:off x="4643438" y="2000241"/>
            <a:ext cx="3857652" cy="3232160"/>
          </a:xfrm>
          <a:noFill/>
        </p:spPr>
      </p:pic>
      <p:sp>
        <p:nvSpPr>
          <p:cNvPr id="17412" name="WordArt 8" descr="Белый мрамор"/>
          <p:cNvSpPr>
            <a:spLocks noChangeArrowheads="1" noChangeShapeType="1" noTextEdit="1"/>
          </p:cNvSpPr>
          <p:nvPr/>
        </p:nvSpPr>
        <p:spPr bwMode="auto">
          <a:xfrm>
            <a:off x="2339975" y="260350"/>
            <a:ext cx="4392613" cy="11001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a:cs typeface="Arial"/>
              </a:rPr>
              <a:t>Kiwi</a:t>
            </a:r>
            <a:endParaRPr lang="ru-RU" sz="3600" kern="10">
              <a:ln w="9525">
                <a:round/>
                <a:headEnd/>
                <a:tailEnd/>
              </a:ln>
              <a:blipFill dpi="0" rotWithShape="0">
                <a:blip r:embed="rId3"/>
                <a:srcRect/>
                <a:tile tx="0" ty="0" sx="100000" sy="100000" flip="none" algn="tl"/>
              </a:blipFill>
              <a:latin typeface="Arial"/>
              <a:cs typeface="Arial"/>
            </a:endParaRPr>
          </a:p>
        </p:txBody>
      </p:sp>
    </p:spTree>
  </p:cSld>
  <p:clrMapOvr>
    <a:masterClrMapping/>
  </p:clrMapOvr>
  <p:transition spd="med">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AODQBOD"/>
          <p:cNvPicPr>
            <a:picLocks noChangeAspect="1" noChangeArrowheads="1"/>
          </p:cNvPicPr>
          <p:nvPr/>
        </p:nvPicPr>
        <p:blipFill>
          <a:blip r:embed="rId2"/>
          <a:srcRect/>
          <a:stretch>
            <a:fillRect/>
          </a:stretch>
        </p:blipFill>
        <p:spPr bwMode="auto">
          <a:xfrm>
            <a:off x="3428992" y="3071810"/>
            <a:ext cx="4714907" cy="2857519"/>
          </a:xfrm>
          <a:prstGeom prst="rect">
            <a:avLst/>
          </a:prstGeom>
          <a:noFill/>
          <a:ln w="9525">
            <a:noFill/>
            <a:miter lim="800000"/>
            <a:headEnd/>
            <a:tailEnd/>
          </a:ln>
        </p:spPr>
      </p:pic>
      <p:sp>
        <p:nvSpPr>
          <p:cNvPr id="19459" name="WordArt 5"/>
          <p:cNvSpPr>
            <a:spLocks noChangeArrowheads="1" noChangeShapeType="1" noTextEdit="1"/>
          </p:cNvSpPr>
          <p:nvPr/>
        </p:nvSpPr>
        <p:spPr bwMode="auto">
          <a:xfrm>
            <a:off x="395288" y="620713"/>
            <a:ext cx="7248546" cy="2736850"/>
          </a:xfrm>
          <a:prstGeom prst="rect">
            <a:avLst/>
          </a:prstGeom>
          <a:ln>
            <a:solidFill>
              <a:srgbClr val="00B0F0"/>
            </a:solidFill>
          </a:ln>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Drinks</a:t>
            </a:r>
            <a:endParaRPr lang="ru-RU"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sz="half" idx="1"/>
          </p:nvPr>
        </p:nvSpPr>
        <p:spPr/>
        <p:txBody>
          <a:bodyPr/>
          <a:lstStyle/>
          <a:p>
            <a:pPr eaLnBrk="1" hangingPunct="1">
              <a:defRPr/>
            </a:pPr>
            <a:endParaRPr lang="en-US" sz="2800" dirty="0" smtClean="0"/>
          </a:p>
          <a:p>
            <a:pPr eaLnBrk="1" hangingPunct="1">
              <a:defRPr/>
            </a:pPr>
            <a:r>
              <a:rPr lang="en-US" sz="2800" dirty="0" smtClean="0"/>
              <a:t>Is highly useful for us first of all it has a of antioxidants and helps to be younger and healthier. It is very good during a hot summer and it strengthens your organism.</a:t>
            </a:r>
            <a:endParaRPr lang="ru-RU" sz="2800" dirty="0" smtClean="0"/>
          </a:p>
        </p:txBody>
      </p:sp>
      <p:pic>
        <p:nvPicPr>
          <p:cNvPr id="20483" name="Picture 7" descr="CA8P8NOP"/>
          <p:cNvPicPr>
            <a:picLocks noGrp="1" noChangeAspect="1" noChangeArrowheads="1"/>
          </p:cNvPicPr>
          <p:nvPr>
            <p:ph sz="half" idx="2"/>
          </p:nvPr>
        </p:nvPicPr>
        <p:blipFill>
          <a:blip r:embed="rId2"/>
          <a:srcRect/>
          <a:stretch>
            <a:fillRect/>
          </a:stretch>
        </p:blipFill>
        <p:spPr>
          <a:xfrm>
            <a:off x="5507038" y="2570163"/>
            <a:ext cx="2593975" cy="2879725"/>
          </a:xfrm>
          <a:noFill/>
        </p:spPr>
      </p:pic>
      <p:sp>
        <p:nvSpPr>
          <p:cNvPr id="20484" name="WordArt 8" descr="Бумажный пакет"/>
          <p:cNvSpPr>
            <a:spLocks noChangeArrowheads="1" noChangeShapeType="1" noTextEdit="1"/>
          </p:cNvSpPr>
          <p:nvPr/>
        </p:nvSpPr>
        <p:spPr bwMode="auto">
          <a:xfrm>
            <a:off x="755650" y="692150"/>
            <a:ext cx="6840538" cy="955675"/>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Green tea</a:t>
            </a:r>
            <a:endParaRPr lang="ru-RU"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body" sz="half" idx="1"/>
          </p:nvPr>
        </p:nvSpPr>
        <p:spPr>
          <a:xfrm>
            <a:off x="457200" y="1214422"/>
            <a:ext cx="4038600" cy="4916503"/>
          </a:xfrm>
        </p:spPr>
        <p:txBody>
          <a:bodyPr/>
          <a:lstStyle/>
          <a:p>
            <a:pPr eaLnBrk="1" hangingPunct="1">
              <a:defRPr/>
            </a:pPr>
            <a:endParaRPr lang="en-US" sz="2800" dirty="0" smtClean="0"/>
          </a:p>
          <a:p>
            <a:pPr eaLnBrk="1" hangingPunct="1">
              <a:defRPr/>
            </a:pPr>
            <a:endParaRPr lang="en-US" sz="2800" dirty="0" smtClean="0"/>
          </a:p>
          <a:p>
            <a:pPr eaLnBrk="1" hangingPunct="1">
              <a:defRPr/>
            </a:pPr>
            <a:r>
              <a:rPr lang="en-US" sz="2800" dirty="0" smtClean="0"/>
              <a:t>They have a lot of vitamins. Juices can freshen you, make you strong and healthy and they are simply very tasty.</a:t>
            </a:r>
            <a:endParaRPr lang="ru-RU" sz="2800" dirty="0" smtClean="0"/>
          </a:p>
        </p:txBody>
      </p:sp>
      <p:sp>
        <p:nvSpPr>
          <p:cNvPr id="21507" name="WordArt 8"/>
          <p:cNvSpPr>
            <a:spLocks noChangeArrowheads="1" noChangeShapeType="1" noTextEdit="1"/>
          </p:cNvSpPr>
          <p:nvPr/>
        </p:nvSpPr>
        <p:spPr bwMode="auto">
          <a:xfrm>
            <a:off x="357159" y="404812"/>
            <a:ext cx="8072493" cy="1309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Natural juices</a:t>
            </a:r>
            <a:endParaRPr lang="ru-RU"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21508" name="Picture 10" descr="Изменение размера сокрпо"/>
          <p:cNvPicPr>
            <a:picLocks noGrp="1" noChangeAspect="1" noChangeArrowheads="1"/>
          </p:cNvPicPr>
          <p:nvPr>
            <p:ph sz="half" idx="2"/>
          </p:nvPr>
        </p:nvPicPr>
        <p:blipFill>
          <a:blip r:embed="rId2"/>
          <a:srcRect/>
          <a:stretch>
            <a:fillRect/>
          </a:stretch>
        </p:blipFill>
        <p:spPr>
          <a:xfrm>
            <a:off x="4859338" y="1700213"/>
            <a:ext cx="3735387" cy="4537075"/>
          </a:xfrm>
        </p:spPr>
      </p:pic>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7" name="Rectangle 21"/>
          <p:cNvSpPr>
            <a:spLocks noRot="1" noChangeArrowheads="1"/>
          </p:cNvSpPr>
          <p:nvPr/>
        </p:nvSpPr>
        <p:spPr bwMode="auto">
          <a:xfrm>
            <a:off x="5580063" y="404813"/>
            <a:ext cx="3275012" cy="922337"/>
          </a:xfrm>
          <a:prstGeom prst="rect">
            <a:avLst/>
          </a:prstGeom>
          <a:noFill/>
          <a:ln w="9525">
            <a:noFill/>
            <a:miter lim="800000"/>
            <a:headEnd/>
            <a:tailEnd/>
          </a:ln>
          <a:effectLst/>
        </p:spPr>
        <p:txBody>
          <a:bodyPr anchor="ctr"/>
          <a:lstStyle/>
          <a:p>
            <a:pPr algn="ctr"/>
            <a:r>
              <a:rPr lang="en-US" sz="2800" b="1">
                <a:solidFill>
                  <a:srgbClr val="271860"/>
                </a:solidFill>
                <a:latin typeface="Garamond" pitchFamily="18" charset="0"/>
              </a:rPr>
              <a:t>– honey, heart</a:t>
            </a:r>
            <a:endParaRPr lang="ru-RU" sz="2800" b="1">
              <a:solidFill>
                <a:srgbClr val="271860"/>
              </a:solidFill>
              <a:latin typeface="Garamond" pitchFamily="18" charset="0"/>
            </a:endParaRPr>
          </a:p>
        </p:txBody>
      </p:sp>
      <p:sp>
        <p:nvSpPr>
          <p:cNvPr id="19478" name="Rectangle 22"/>
          <p:cNvSpPr>
            <a:spLocks noRot="1" noChangeArrowheads="1"/>
          </p:cNvSpPr>
          <p:nvPr/>
        </p:nvSpPr>
        <p:spPr bwMode="auto">
          <a:xfrm>
            <a:off x="5867400" y="1052513"/>
            <a:ext cx="3095625" cy="719137"/>
          </a:xfrm>
          <a:prstGeom prst="rect">
            <a:avLst/>
          </a:prstGeom>
          <a:noFill/>
          <a:ln w="9525">
            <a:noFill/>
            <a:miter lim="800000"/>
            <a:headEnd/>
            <a:tailEnd/>
          </a:ln>
          <a:effectLst/>
        </p:spPr>
        <p:txBody>
          <a:bodyPr anchor="ctr"/>
          <a:lstStyle/>
          <a:p>
            <a:pPr algn="ctr"/>
            <a:r>
              <a:rPr lang="en-US" sz="2800" b="1" dirty="0">
                <a:solidFill>
                  <a:srgbClr val="271860"/>
                </a:solidFill>
                <a:latin typeface="Garamond" pitchFamily="18" charset="0"/>
              </a:rPr>
              <a:t>– eyes, exercises</a:t>
            </a:r>
            <a:endParaRPr lang="ru-RU" sz="2800" b="1" dirty="0">
              <a:solidFill>
                <a:srgbClr val="271860"/>
              </a:solidFill>
              <a:latin typeface="Garamond" pitchFamily="18" charset="0"/>
            </a:endParaRPr>
          </a:p>
        </p:txBody>
      </p:sp>
      <p:sp>
        <p:nvSpPr>
          <p:cNvPr id="19479" name="Rectangle 23"/>
          <p:cNvSpPr>
            <a:spLocks noRot="1" noChangeArrowheads="1"/>
          </p:cNvSpPr>
          <p:nvPr/>
        </p:nvSpPr>
        <p:spPr bwMode="auto">
          <a:xfrm>
            <a:off x="5795963" y="1700213"/>
            <a:ext cx="2963862" cy="922337"/>
          </a:xfrm>
          <a:prstGeom prst="rect">
            <a:avLst/>
          </a:prstGeom>
          <a:noFill/>
          <a:ln w="9525">
            <a:noFill/>
            <a:miter lim="800000"/>
            <a:headEnd/>
            <a:tailEnd/>
          </a:ln>
          <a:effectLst/>
        </p:spPr>
        <p:txBody>
          <a:bodyPr anchor="ctr"/>
          <a:lstStyle/>
          <a:p>
            <a:pPr algn="ctr"/>
            <a:r>
              <a:rPr lang="en-US" sz="2800" b="1" dirty="0">
                <a:solidFill>
                  <a:srgbClr val="271860"/>
                </a:solidFill>
                <a:latin typeface="Garamond" pitchFamily="18" charset="0"/>
              </a:rPr>
              <a:t>– air the room, apple</a:t>
            </a:r>
            <a:endParaRPr lang="ru-RU" sz="2800" b="1" dirty="0">
              <a:solidFill>
                <a:srgbClr val="271860"/>
              </a:solidFill>
              <a:latin typeface="Garamond" pitchFamily="18" charset="0"/>
            </a:endParaRPr>
          </a:p>
        </p:txBody>
      </p:sp>
      <p:sp>
        <p:nvSpPr>
          <p:cNvPr id="19480" name="Rectangle 24"/>
          <p:cNvSpPr>
            <a:spLocks noRot="1" noChangeArrowheads="1"/>
          </p:cNvSpPr>
          <p:nvPr/>
        </p:nvSpPr>
        <p:spPr bwMode="auto">
          <a:xfrm>
            <a:off x="5892800" y="2565400"/>
            <a:ext cx="3251200" cy="633413"/>
          </a:xfrm>
          <a:prstGeom prst="rect">
            <a:avLst/>
          </a:prstGeom>
          <a:noFill/>
          <a:ln w="9525">
            <a:noFill/>
            <a:miter lim="800000"/>
            <a:headEnd/>
            <a:tailEnd/>
          </a:ln>
          <a:effectLst/>
        </p:spPr>
        <p:txBody>
          <a:bodyPr anchor="ctr"/>
          <a:lstStyle/>
          <a:p>
            <a:pPr algn="ctr"/>
            <a:r>
              <a:rPr lang="en-US" sz="2800" b="1">
                <a:solidFill>
                  <a:srgbClr val="271860"/>
                </a:solidFill>
                <a:latin typeface="Garamond" pitchFamily="18" charset="0"/>
              </a:rPr>
              <a:t>– lettuce, lemons</a:t>
            </a:r>
            <a:endParaRPr lang="ru-RU" sz="2800" b="1">
              <a:solidFill>
                <a:srgbClr val="271860"/>
              </a:solidFill>
              <a:latin typeface="Garamond" pitchFamily="18" charset="0"/>
            </a:endParaRPr>
          </a:p>
        </p:txBody>
      </p:sp>
      <p:sp>
        <p:nvSpPr>
          <p:cNvPr id="19481" name="Rectangle 25"/>
          <p:cNvSpPr>
            <a:spLocks noRot="1" noChangeArrowheads="1"/>
          </p:cNvSpPr>
          <p:nvPr/>
        </p:nvSpPr>
        <p:spPr bwMode="auto">
          <a:xfrm>
            <a:off x="5940425" y="3213100"/>
            <a:ext cx="2746375" cy="706438"/>
          </a:xfrm>
          <a:prstGeom prst="rect">
            <a:avLst/>
          </a:prstGeom>
          <a:noFill/>
          <a:ln w="9525">
            <a:noFill/>
            <a:miter lim="800000"/>
            <a:headEnd/>
            <a:tailEnd/>
          </a:ln>
          <a:effectLst/>
        </p:spPr>
        <p:txBody>
          <a:bodyPr anchor="ctr"/>
          <a:lstStyle/>
          <a:p>
            <a:pPr algn="ctr"/>
            <a:r>
              <a:rPr lang="en-US" sz="2800" b="1" dirty="0">
                <a:solidFill>
                  <a:srgbClr val="271860"/>
                </a:solidFill>
                <a:latin typeface="Garamond" pitchFamily="18" charset="0"/>
              </a:rPr>
              <a:t>– teeth, take a warm bath</a:t>
            </a:r>
            <a:endParaRPr lang="ru-RU" sz="2800" b="1" dirty="0">
              <a:solidFill>
                <a:srgbClr val="271860"/>
              </a:solidFill>
              <a:latin typeface="Garamond" pitchFamily="18" charset="0"/>
            </a:endParaRPr>
          </a:p>
        </p:txBody>
      </p:sp>
      <p:sp>
        <p:nvSpPr>
          <p:cNvPr id="19482" name="Rectangle 26"/>
          <p:cNvSpPr>
            <a:spLocks noRot="1" noChangeArrowheads="1"/>
          </p:cNvSpPr>
          <p:nvPr/>
        </p:nvSpPr>
        <p:spPr bwMode="auto">
          <a:xfrm>
            <a:off x="5148263" y="4149725"/>
            <a:ext cx="3467100" cy="777875"/>
          </a:xfrm>
          <a:prstGeom prst="rect">
            <a:avLst/>
          </a:prstGeom>
          <a:noFill/>
          <a:ln w="9525">
            <a:noFill/>
            <a:miter lim="800000"/>
            <a:headEnd/>
            <a:tailEnd/>
          </a:ln>
          <a:effectLst/>
        </p:spPr>
        <p:txBody>
          <a:bodyPr anchor="ctr"/>
          <a:lstStyle/>
          <a:p>
            <a:pPr algn="ctr"/>
            <a:r>
              <a:rPr lang="ru-RU" sz="2800" b="1" dirty="0">
                <a:solidFill>
                  <a:srgbClr val="271860"/>
                </a:solidFill>
                <a:latin typeface="Garamond" pitchFamily="18" charset="0"/>
              </a:rPr>
              <a:t> </a:t>
            </a:r>
            <a:r>
              <a:rPr lang="en-US" sz="2800" b="1" dirty="0">
                <a:solidFill>
                  <a:srgbClr val="271860"/>
                </a:solidFill>
                <a:latin typeface="Garamond" pitchFamily="18" charset="0"/>
              </a:rPr>
              <a:t>– 8 hours </a:t>
            </a:r>
            <a:r>
              <a:rPr lang="ru-RU" sz="2800" b="1" dirty="0">
                <a:solidFill>
                  <a:srgbClr val="271860"/>
                </a:solidFill>
                <a:latin typeface="Garamond" pitchFamily="18" charset="0"/>
              </a:rPr>
              <a:t>                 </a:t>
            </a:r>
            <a:br>
              <a:rPr lang="ru-RU" sz="2800" b="1" dirty="0">
                <a:solidFill>
                  <a:srgbClr val="271860"/>
                </a:solidFill>
                <a:latin typeface="Garamond" pitchFamily="18" charset="0"/>
              </a:rPr>
            </a:br>
            <a:r>
              <a:rPr lang="ru-RU" sz="2800" b="1" dirty="0">
                <a:solidFill>
                  <a:srgbClr val="271860"/>
                </a:solidFill>
                <a:latin typeface="Garamond" pitchFamily="18" charset="0"/>
              </a:rPr>
              <a:t>       </a:t>
            </a:r>
            <a:r>
              <a:rPr lang="en-US" sz="2800" b="1" dirty="0">
                <a:solidFill>
                  <a:srgbClr val="271860"/>
                </a:solidFill>
                <a:latin typeface="Garamond" pitchFamily="18" charset="0"/>
              </a:rPr>
              <a:t>sleeping, herb tea</a:t>
            </a:r>
            <a:r>
              <a:rPr lang="en-US" sz="2000" dirty="0">
                <a:solidFill>
                  <a:schemeClr val="tx2"/>
                </a:solidFill>
                <a:latin typeface="Garamond" pitchFamily="18" charset="0"/>
              </a:rPr>
              <a:t> </a:t>
            </a:r>
            <a:endParaRPr lang="ru-RU" sz="2000" dirty="0">
              <a:solidFill>
                <a:schemeClr val="tx2"/>
              </a:solidFill>
              <a:latin typeface="Garamond" pitchFamily="18" charset="0"/>
            </a:endParaRPr>
          </a:p>
        </p:txBody>
      </p:sp>
      <p:sp>
        <p:nvSpPr>
          <p:cNvPr id="19483" name="Rectangle 27"/>
          <p:cNvSpPr>
            <a:spLocks noGrp="1" noRot="1" noChangeArrowheads="1"/>
          </p:cNvSpPr>
          <p:nvPr>
            <p:ph type="title"/>
          </p:nvPr>
        </p:nvSpPr>
        <p:spPr>
          <a:xfrm>
            <a:off x="0" y="692150"/>
            <a:ext cx="1954213" cy="561975"/>
          </a:xfrm>
          <a:noFill/>
          <a:ln/>
        </p:spPr>
        <p:txBody>
          <a:bodyPr>
            <a:normAutofit fontScale="90000"/>
          </a:bodyPr>
          <a:lstStyle/>
          <a:p>
            <a:r>
              <a:rPr lang="ru-RU" sz="3200" dirty="0" smtClean="0">
                <a:solidFill>
                  <a:srgbClr val="EA0D08"/>
                </a:solidFill>
                <a:effectLst/>
              </a:rPr>
              <a:t>        </a:t>
            </a:r>
            <a:r>
              <a:rPr lang="ru-RU" sz="3200" b="1" dirty="0" smtClean="0">
                <a:solidFill>
                  <a:srgbClr val="EA0D08"/>
                </a:solidFill>
                <a:effectLst/>
              </a:rPr>
              <a:t>З</a:t>
            </a:r>
            <a:endParaRPr lang="ru-RU" sz="3200" b="1" dirty="0">
              <a:solidFill>
                <a:srgbClr val="EA0D08"/>
              </a:solidFill>
              <a:effectLst/>
            </a:endParaRPr>
          </a:p>
        </p:txBody>
      </p:sp>
      <p:sp>
        <p:nvSpPr>
          <p:cNvPr id="19484" name="Rectangle 28"/>
          <p:cNvSpPr>
            <a:spLocks noRot="1" noChangeArrowheads="1"/>
          </p:cNvSpPr>
          <p:nvPr/>
        </p:nvSpPr>
        <p:spPr bwMode="auto">
          <a:xfrm>
            <a:off x="0" y="2060575"/>
            <a:ext cx="1954213" cy="561975"/>
          </a:xfrm>
          <a:prstGeom prst="rect">
            <a:avLst/>
          </a:prstGeom>
          <a:noFill/>
          <a:ln w="9525">
            <a:noFill/>
            <a:miter lim="800000"/>
            <a:headEnd/>
            <a:tailEnd/>
          </a:ln>
          <a:effectLst/>
        </p:spPr>
        <p:txBody>
          <a:bodyPr anchor="ctr"/>
          <a:lstStyle/>
          <a:p>
            <a:pPr algn="ctr"/>
            <a:r>
              <a:rPr lang="ru-RU" sz="3200" b="1" dirty="0">
                <a:solidFill>
                  <a:srgbClr val="EA0D08"/>
                </a:solidFill>
                <a:latin typeface="Garamond" pitchFamily="18" charset="0"/>
              </a:rPr>
              <a:t>О</a:t>
            </a:r>
          </a:p>
        </p:txBody>
      </p:sp>
      <p:sp>
        <p:nvSpPr>
          <p:cNvPr id="19485" name="Rectangle 29"/>
          <p:cNvSpPr>
            <a:spLocks noRot="1" noChangeArrowheads="1"/>
          </p:cNvSpPr>
          <p:nvPr/>
        </p:nvSpPr>
        <p:spPr bwMode="auto">
          <a:xfrm>
            <a:off x="0" y="1341438"/>
            <a:ext cx="1954213" cy="561975"/>
          </a:xfrm>
          <a:prstGeom prst="rect">
            <a:avLst/>
          </a:prstGeom>
          <a:noFill/>
          <a:ln w="9525">
            <a:noFill/>
            <a:miter lim="800000"/>
            <a:headEnd/>
            <a:tailEnd/>
          </a:ln>
          <a:effectLst/>
        </p:spPr>
        <p:txBody>
          <a:bodyPr anchor="ctr"/>
          <a:lstStyle/>
          <a:p>
            <a:pPr algn="ctr"/>
            <a:r>
              <a:rPr lang="ru-RU" sz="3200" b="1" dirty="0">
                <a:solidFill>
                  <a:srgbClr val="EA0D08"/>
                </a:solidFill>
                <a:latin typeface="Garamond" pitchFamily="18" charset="0"/>
              </a:rPr>
              <a:t>Д</a:t>
            </a:r>
          </a:p>
        </p:txBody>
      </p:sp>
      <p:sp>
        <p:nvSpPr>
          <p:cNvPr id="19486" name="Rectangle 30"/>
          <p:cNvSpPr>
            <a:spLocks noRot="1" noChangeArrowheads="1"/>
          </p:cNvSpPr>
          <p:nvPr/>
        </p:nvSpPr>
        <p:spPr bwMode="auto">
          <a:xfrm>
            <a:off x="0" y="4221163"/>
            <a:ext cx="1954213" cy="561975"/>
          </a:xfrm>
          <a:prstGeom prst="rect">
            <a:avLst/>
          </a:prstGeom>
          <a:noFill/>
          <a:ln w="9525">
            <a:noFill/>
            <a:miter lim="800000"/>
            <a:headEnd/>
            <a:tailEnd/>
          </a:ln>
          <a:effectLst/>
        </p:spPr>
        <p:txBody>
          <a:bodyPr anchor="ctr"/>
          <a:lstStyle/>
          <a:p>
            <a:pPr algn="ctr"/>
            <a:r>
              <a:rPr lang="ru-RU" sz="3200" b="1">
                <a:solidFill>
                  <a:srgbClr val="EA0D08"/>
                </a:solidFill>
                <a:latin typeface="Garamond" pitchFamily="18" charset="0"/>
              </a:rPr>
              <a:t>В</a:t>
            </a:r>
          </a:p>
        </p:txBody>
      </p:sp>
      <p:sp>
        <p:nvSpPr>
          <p:cNvPr id="19487" name="Rectangle 31"/>
          <p:cNvSpPr>
            <a:spLocks noRot="1" noChangeArrowheads="1"/>
          </p:cNvSpPr>
          <p:nvPr/>
        </p:nvSpPr>
        <p:spPr bwMode="auto">
          <a:xfrm>
            <a:off x="0" y="2781300"/>
            <a:ext cx="1954213" cy="561975"/>
          </a:xfrm>
          <a:prstGeom prst="rect">
            <a:avLst/>
          </a:prstGeom>
          <a:noFill/>
          <a:ln w="9525">
            <a:noFill/>
            <a:miter lim="800000"/>
            <a:headEnd/>
            <a:tailEnd/>
          </a:ln>
          <a:effectLst/>
        </p:spPr>
        <p:txBody>
          <a:bodyPr anchor="ctr"/>
          <a:lstStyle/>
          <a:p>
            <a:pPr algn="ctr"/>
            <a:r>
              <a:rPr lang="ru-RU" sz="3200" b="1">
                <a:solidFill>
                  <a:srgbClr val="EA0D08"/>
                </a:solidFill>
                <a:latin typeface="Garamond" pitchFamily="18" charset="0"/>
              </a:rPr>
              <a:t>Р</a:t>
            </a:r>
          </a:p>
        </p:txBody>
      </p:sp>
      <p:sp>
        <p:nvSpPr>
          <p:cNvPr id="19488" name="Rectangle 32"/>
          <p:cNvSpPr>
            <a:spLocks noRot="1" noChangeArrowheads="1"/>
          </p:cNvSpPr>
          <p:nvPr/>
        </p:nvSpPr>
        <p:spPr bwMode="auto">
          <a:xfrm>
            <a:off x="0" y="3500438"/>
            <a:ext cx="1954213" cy="561975"/>
          </a:xfrm>
          <a:prstGeom prst="rect">
            <a:avLst/>
          </a:prstGeom>
          <a:noFill/>
          <a:ln w="9525">
            <a:noFill/>
            <a:miter lim="800000"/>
            <a:headEnd/>
            <a:tailEnd/>
          </a:ln>
          <a:effectLst/>
        </p:spPr>
        <p:txBody>
          <a:bodyPr anchor="ctr"/>
          <a:lstStyle/>
          <a:p>
            <a:pPr algn="ctr"/>
            <a:r>
              <a:rPr lang="ru-RU" sz="3200" b="1" dirty="0">
                <a:solidFill>
                  <a:srgbClr val="EA0D08"/>
                </a:solidFill>
                <a:latin typeface="Garamond" pitchFamily="18" charset="0"/>
              </a:rPr>
              <a:t>О</a:t>
            </a:r>
          </a:p>
        </p:txBody>
      </p:sp>
      <p:sp>
        <p:nvSpPr>
          <p:cNvPr id="19489" name="Rectangle 33"/>
          <p:cNvSpPr>
            <a:spLocks noRot="1" noChangeArrowheads="1"/>
          </p:cNvSpPr>
          <p:nvPr/>
        </p:nvSpPr>
        <p:spPr bwMode="auto">
          <a:xfrm>
            <a:off x="0" y="4868863"/>
            <a:ext cx="1954213" cy="561975"/>
          </a:xfrm>
          <a:prstGeom prst="rect">
            <a:avLst/>
          </a:prstGeom>
          <a:noFill/>
          <a:ln w="9525">
            <a:noFill/>
            <a:miter lim="800000"/>
            <a:headEnd/>
            <a:tailEnd/>
          </a:ln>
          <a:effectLst/>
        </p:spPr>
        <p:txBody>
          <a:bodyPr anchor="ctr"/>
          <a:lstStyle/>
          <a:p>
            <a:pPr algn="ctr"/>
            <a:r>
              <a:rPr lang="ru-RU" sz="3200" b="1">
                <a:solidFill>
                  <a:srgbClr val="EA0D08"/>
                </a:solidFill>
                <a:latin typeface="Garamond" pitchFamily="18" charset="0"/>
              </a:rPr>
              <a:t>Ь</a:t>
            </a:r>
          </a:p>
        </p:txBody>
      </p:sp>
      <p:sp>
        <p:nvSpPr>
          <p:cNvPr id="19490" name="Rectangle 34"/>
          <p:cNvSpPr>
            <a:spLocks noRot="1" noChangeArrowheads="1"/>
          </p:cNvSpPr>
          <p:nvPr/>
        </p:nvSpPr>
        <p:spPr bwMode="auto">
          <a:xfrm>
            <a:off x="0" y="5589588"/>
            <a:ext cx="1954213" cy="561975"/>
          </a:xfrm>
          <a:prstGeom prst="rect">
            <a:avLst/>
          </a:prstGeom>
          <a:noFill/>
          <a:ln w="9525">
            <a:noFill/>
            <a:miter lim="800000"/>
            <a:headEnd/>
            <a:tailEnd/>
          </a:ln>
          <a:effectLst/>
        </p:spPr>
        <p:txBody>
          <a:bodyPr anchor="ctr"/>
          <a:lstStyle/>
          <a:p>
            <a:pPr algn="ctr"/>
            <a:r>
              <a:rPr lang="ru-RU" sz="3200" b="1">
                <a:solidFill>
                  <a:srgbClr val="EA0D08"/>
                </a:solidFill>
                <a:latin typeface="Garamond" pitchFamily="18" charset="0"/>
              </a:rPr>
              <a:t>Е</a:t>
            </a:r>
          </a:p>
        </p:txBody>
      </p:sp>
      <p:sp>
        <p:nvSpPr>
          <p:cNvPr id="19491" name="Rectangle 35"/>
          <p:cNvSpPr>
            <a:spLocks noRot="1" noChangeArrowheads="1"/>
          </p:cNvSpPr>
          <p:nvPr/>
        </p:nvSpPr>
        <p:spPr bwMode="auto">
          <a:xfrm>
            <a:off x="1331913" y="500043"/>
            <a:ext cx="3455987" cy="714380"/>
          </a:xfrm>
          <a:prstGeom prst="rect">
            <a:avLst/>
          </a:prstGeom>
          <a:noFill/>
          <a:ln w="9525">
            <a:noFill/>
            <a:miter lim="800000"/>
            <a:headEnd/>
            <a:tailEnd/>
          </a:ln>
          <a:effectLst/>
        </p:spPr>
        <p:txBody>
          <a:bodyPr anchor="ctr"/>
          <a:lstStyle/>
          <a:p>
            <a:pPr algn="ctr"/>
            <a:r>
              <a:rPr lang="ru-RU" sz="2400" b="1" dirty="0">
                <a:solidFill>
                  <a:srgbClr val="271860"/>
                </a:solidFill>
                <a:latin typeface="Garamond" pitchFamily="18" charset="0"/>
              </a:rPr>
              <a:t>- зрение, закаливание, забота</a:t>
            </a:r>
          </a:p>
        </p:txBody>
      </p:sp>
      <p:sp>
        <p:nvSpPr>
          <p:cNvPr id="19492" name="Rectangle 36"/>
          <p:cNvSpPr>
            <a:spLocks noRot="1" noChangeArrowheads="1"/>
          </p:cNvSpPr>
          <p:nvPr/>
        </p:nvSpPr>
        <p:spPr bwMode="auto">
          <a:xfrm>
            <a:off x="1187450" y="1341438"/>
            <a:ext cx="4032250" cy="633412"/>
          </a:xfrm>
          <a:prstGeom prst="rect">
            <a:avLst/>
          </a:prstGeom>
          <a:noFill/>
          <a:ln w="9525">
            <a:noFill/>
            <a:miter lim="800000"/>
            <a:headEnd/>
            <a:tailEnd/>
          </a:ln>
          <a:effectLst/>
        </p:spPr>
        <p:txBody>
          <a:bodyPr anchor="ctr"/>
          <a:lstStyle/>
          <a:p>
            <a:pPr algn="ctr"/>
            <a:r>
              <a:rPr lang="ru-RU" sz="2400" b="1" dirty="0">
                <a:solidFill>
                  <a:srgbClr val="271860"/>
                </a:solidFill>
                <a:latin typeface="Garamond" pitchFamily="18" charset="0"/>
              </a:rPr>
              <a:t>- доброта, дружба, диета </a:t>
            </a:r>
          </a:p>
        </p:txBody>
      </p:sp>
      <p:sp>
        <p:nvSpPr>
          <p:cNvPr id="19493" name="Rectangle 37"/>
          <p:cNvSpPr>
            <a:spLocks noRot="1" noChangeArrowheads="1"/>
          </p:cNvSpPr>
          <p:nvPr/>
        </p:nvSpPr>
        <p:spPr bwMode="auto">
          <a:xfrm>
            <a:off x="1116013" y="1989138"/>
            <a:ext cx="2952750" cy="633412"/>
          </a:xfrm>
          <a:prstGeom prst="rect">
            <a:avLst/>
          </a:prstGeom>
          <a:noFill/>
          <a:ln w="9525">
            <a:noFill/>
            <a:miter lim="800000"/>
            <a:headEnd/>
            <a:tailEnd/>
          </a:ln>
          <a:effectLst/>
        </p:spPr>
        <p:txBody>
          <a:bodyPr anchor="ctr"/>
          <a:lstStyle/>
          <a:p>
            <a:pPr algn="ctr"/>
            <a:r>
              <a:rPr lang="ru-RU" sz="2400" b="1">
                <a:solidFill>
                  <a:srgbClr val="271860"/>
                </a:solidFill>
                <a:latin typeface="Garamond" pitchFamily="18" charset="0"/>
              </a:rPr>
              <a:t>- осанка, отдых</a:t>
            </a:r>
          </a:p>
        </p:txBody>
      </p:sp>
      <p:sp>
        <p:nvSpPr>
          <p:cNvPr id="19494" name="Rectangle 38"/>
          <p:cNvSpPr>
            <a:spLocks noRot="1" noChangeArrowheads="1"/>
          </p:cNvSpPr>
          <p:nvPr/>
        </p:nvSpPr>
        <p:spPr bwMode="auto">
          <a:xfrm>
            <a:off x="1116013" y="2852738"/>
            <a:ext cx="3538537" cy="633412"/>
          </a:xfrm>
          <a:prstGeom prst="rect">
            <a:avLst/>
          </a:prstGeom>
          <a:noFill/>
          <a:ln w="9525">
            <a:noFill/>
            <a:miter lim="800000"/>
            <a:headEnd/>
            <a:tailEnd/>
          </a:ln>
          <a:effectLst/>
        </p:spPr>
        <p:txBody>
          <a:bodyPr anchor="ctr"/>
          <a:lstStyle/>
          <a:p>
            <a:pPr algn="ctr"/>
            <a:r>
              <a:rPr lang="ru-RU" sz="2400" b="1" dirty="0">
                <a:solidFill>
                  <a:srgbClr val="271860"/>
                </a:solidFill>
                <a:latin typeface="Garamond" pitchFamily="18" charset="0"/>
              </a:rPr>
              <a:t>- работоспособность, режим</a:t>
            </a:r>
          </a:p>
        </p:txBody>
      </p:sp>
      <p:sp>
        <p:nvSpPr>
          <p:cNvPr id="19495" name="Rectangle 39"/>
          <p:cNvSpPr>
            <a:spLocks noRot="1" noChangeArrowheads="1"/>
          </p:cNvSpPr>
          <p:nvPr/>
        </p:nvSpPr>
        <p:spPr bwMode="auto">
          <a:xfrm>
            <a:off x="755650" y="3500438"/>
            <a:ext cx="4546600" cy="561975"/>
          </a:xfrm>
          <a:prstGeom prst="rect">
            <a:avLst/>
          </a:prstGeom>
          <a:noFill/>
          <a:ln w="9525">
            <a:noFill/>
            <a:miter lim="800000"/>
            <a:headEnd/>
            <a:tailEnd/>
          </a:ln>
          <a:effectLst/>
        </p:spPr>
        <p:txBody>
          <a:bodyPr anchor="ctr"/>
          <a:lstStyle/>
          <a:p>
            <a:pPr algn="ctr"/>
            <a:r>
              <a:rPr lang="ru-RU" sz="2400" b="1" dirty="0">
                <a:solidFill>
                  <a:srgbClr val="271860"/>
                </a:solidFill>
                <a:latin typeface="Garamond" pitchFamily="18" charset="0"/>
              </a:rPr>
              <a:t>- обливание, обтирание</a:t>
            </a:r>
          </a:p>
        </p:txBody>
      </p:sp>
      <p:sp>
        <p:nvSpPr>
          <p:cNvPr id="19496" name="Rectangle 40"/>
          <p:cNvSpPr>
            <a:spLocks noRot="1" noChangeArrowheads="1"/>
          </p:cNvSpPr>
          <p:nvPr/>
        </p:nvSpPr>
        <p:spPr bwMode="auto">
          <a:xfrm>
            <a:off x="1116013" y="4365625"/>
            <a:ext cx="3382962" cy="561975"/>
          </a:xfrm>
          <a:prstGeom prst="rect">
            <a:avLst/>
          </a:prstGeom>
          <a:noFill/>
          <a:ln w="9525">
            <a:noFill/>
            <a:miter lim="800000"/>
            <a:headEnd/>
            <a:tailEnd/>
          </a:ln>
          <a:effectLst/>
        </p:spPr>
        <p:txBody>
          <a:bodyPr anchor="ctr"/>
          <a:lstStyle/>
          <a:p>
            <a:pPr algn="ctr"/>
            <a:r>
              <a:rPr lang="ru-RU" sz="2400" b="1" dirty="0">
                <a:solidFill>
                  <a:srgbClr val="271860"/>
                </a:solidFill>
                <a:latin typeface="Garamond" pitchFamily="18" charset="0"/>
              </a:rPr>
              <a:t> - водные процедуры, выносливость</a:t>
            </a:r>
          </a:p>
        </p:txBody>
      </p:sp>
      <p:sp>
        <p:nvSpPr>
          <p:cNvPr id="19497" name="Rectangle 41"/>
          <p:cNvSpPr>
            <a:spLocks noRot="1" noChangeArrowheads="1"/>
          </p:cNvSpPr>
          <p:nvPr/>
        </p:nvSpPr>
        <p:spPr bwMode="auto">
          <a:xfrm>
            <a:off x="1258888" y="5661025"/>
            <a:ext cx="3529012" cy="706438"/>
          </a:xfrm>
          <a:prstGeom prst="rect">
            <a:avLst/>
          </a:prstGeom>
          <a:noFill/>
          <a:ln w="9525">
            <a:noFill/>
            <a:miter lim="800000"/>
            <a:headEnd/>
            <a:tailEnd/>
          </a:ln>
          <a:effectLst/>
        </p:spPr>
        <p:txBody>
          <a:bodyPr anchor="ctr"/>
          <a:lstStyle/>
          <a:p>
            <a:pPr algn="ctr"/>
            <a:r>
              <a:rPr lang="ru-RU" sz="2400" b="1" dirty="0">
                <a:solidFill>
                  <a:srgbClr val="271860"/>
                </a:solidFill>
                <a:latin typeface="Garamond" pitchFamily="18" charset="0"/>
              </a:rPr>
              <a:t>- единство требований, естественная среда</a:t>
            </a:r>
          </a:p>
        </p:txBody>
      </p:sp>
      <p:sp>
        <p:nvSpPr>
          <p:cNvPr id="19498" name="Rectangle 42"/>
          <p:cNvSpPr>
            <a:spLocks noRot="1" noChangeArrowheads="1"/>
          </p:cNvSpPr>
          <p:nvPr/>
        </p:nvSpPr>
        <p:spPr bwMode="auto">
          <a:xfrm>
            <a:off x="4859338" y="549275"/>
            <a:ext cx="2027237" cy="633413"/>
          </a:xfrm>
          <a:prstGeom prst="rect">
            <a:avLst/>
          </a:prstGeom>
          <a:noFill/>
          <a:ln w="9525">
            <a:noFill/>
            <a:miter lim="800000"/>
            <a:headEnd/>
            <a:tailEnd/>
          </a:ln>
          <a:effectLst/>
        </p:spPr>
        <p:txBody>
          <a:bodyPr anchor="ctr"/>
          <a:lstStyle/>
          <a:p>
            <a:pPr algn="ctr"/>
            <a:r>
              <a:rPr lang="en-US" sz="3200" b="1" dirty="0">
                <a:solidFill>
                  <a:srgbClr val="EA0D08"/>
                </a:solidFill>
                <a:latin typeface="Garamond" pitchFamily="18" charset="0"/>
              </a:rPr>
              <a:t>H</a:t>
            </a:r>
            <a:endParaRPr lang="ru-RU" sz="3200" b="1" dirty="0">
              <a:solidFill>
                <a:srgbClr val="EA0D08"/>
              </a:solidFill>
              <a:latin typeface="Garamond" pitchFamily="18" charset="0"/>
            </a:endParaRPr>
          </a:p>
        </p:txBody>
      </p:sp>
      <p:sp>
        <p:nvSpPr>
          <p:cNvPr id="19499" name="Rectangle 43"/>
          <p:cNvSpPr>
            <a:spLocks noRot="1" noChangeArrowheads="1"/>
          </p:cNvSpPr>
          <p:nvPr/>
        </p:nvSpPr>
        <p:spPr bwMode="auto">
          <a:xfrm>
            <a:off x="5148263" y="1125538"/>
            <a:ext cx="1377950" cy="706437"/>
          </a:xfrm>
          <a:prstGeom prst="rect">
            <a:avLst/>
          </a:prstGeom>
          <a:noFill/>
          <a:ln w="9525">
            <a:noFill/>
            <a:miter lim="800000"/>
            <a:headEnd/>
            <a:tailEnd/>
          </a:ln>
          <a:effectLst/>
        </p:spPr>
        <p:txBody>
          <a:bodyPr anchor="ctr"/>
          <a:lstStyle/>
          <a:p>
            <a:pPr algn="ctr"/>
            <a:r>
              <a:rPr lang="en-US" sz="3200" b="1" dirty="0">
                <a:solidFill>
                  <a:srgbClr val="EA0D08"/>
                </a:solidFill>
                <a:latin typeface="Garamond" pitchFamily="18" charset="0"/>
              </a:rPr>
              <a:t>E</a:t>
            </a:r>
            <a:endParaRPr lang="ru-RU" sz="3200" b="1" dirty="0">
              <a:solidFill>
                <a:srgbClr val="EA0D08"/>
              </a:solidFill>
              <a:latin typeface="Garamond" pitchFamily="18" charset="0"/>
            </a:endParaRPr>
          </a:p>
        </p:txBody>
      </p:sp>
      <p:sp>
        <p:nvSpPr>
          <p:cNvPr id="19500" name="Rectangle 44"/>
          <p:cNvSpPr>
            <a:spLocks noRot="1" noChangeArrowheads="1"/>
          </p:cNvSpPr>
          <p:nvPr/>
        </p:nvSpPr>
        <p:spPr bwMode="auto">
          <a:xfrm>
            <a:off x="5003800" y="1628775"/>
            <a:ext cx="1593850" cy="777875"/>
          </a:xfrm>
          <a:prstGeom prst="rect">
            <a:avLst/>
          </a:prstGeom>
          <a:noFill/>
          <a:ln w="9525">
            <a:noFill/>
            <a:miter lim="800000"/>
            <a:headEnd/>
            <a:tailEnd/>
          </a:ln>
          <a:effectLst/>
        </p:spPr>
        <p:txBody>
          <a:bodyPr anchor="ctr"/>
          <a:lstStyle/>
          <a:p>
            <a:pPr algn="ctr"/>
            <a:r>
              <a:rPr lang="en-US" sz="3200" b="1" dirty="0">
                <a:solidFill>
                  <a:srgbClr val="EA0D08"/>
                </a:solidFill>
                <a:latin typeface="Garamond" pitchFamily="18" charset="0"/>
              </a:rPr>
              <a:t>A</a:t>
            </a:r>
            <a:endParaRPr lang="ru-RU" sz="3200" b="1" dirty="0">
              <a:solidFill>
                <a:srgbClr val="EA0D08"/>
              </a:solidFill>
              <a:latin typeface="Garamond" pitchFamily="18" charset="0"/>
            </a:endParaRPr>
          </a:p>
        </p:txBody>
      </p:sp>
      <p:sp>
        <p:nvSpPr>
          <p:cNvPr id="19501" name="Rectangle 45"/>
          <p:cNvSpPr>
            <a:spLocks noRot="1" noChangeArrowheads="1"/>
          </p:cNvSpPr>
          <p:nvPr/>
        </p:nvSpPr>
        <p:spPr bwMode="auto">
          <a:xfrm>
            <a:off x="4859338" y="2565400"/>
            <a:ext cx="1954212" cy="633413"/>
          </a:xfrm>
          <a:prstGeom prst="rect">
            <a:avLst/>
          </a:prstGeom>
          <a:noFill/>
          <a:ln w="9525">
            <a:noFill/>
            <a:miter lim="800000"/>
            <a:headEnd/>
            <a:tailEnd/>
          </a:ln>
          <a:effectLst/>
        </p:spPr>
        <p:txBody>
          <a:bodyPr anchor="ctr"/>
          <a:lstStyle/>
          <a:p>
            <a:pPr algn="ctr"/>
            <a:r>
              <a:rPr lang="en-US" sz="3200" b="1" dirty="0">
                <a:solidFill>
                  <a:srgbClr val="EA0D08"/>
                </a:solidFill>
                <a:latin typeface="Garamond" pitchFamily="18" charset="0"/>
              </a:rPr>
              <a:t>L</a:t>
            </a:r>
            <a:endParaRPr lang="ru-RU" sz="3200" b="1" dirty="0">
              <a:solidFill>
                <a:srgbClr val="EA0D08"/>
              </a:solidFill>
              <a:latin typeface="Garamond" pitchFamily="18" charset="0"/>
            </a:endParaRPr>
          </a:p>
        </p:txBody>
      </p:sp>
      <p:sp>
        <p:nvSpPr>
          <p:cNvPr id="19502" name="Rectangle 46"/>
          <p:cNvSpPr>
            <a:spLocks noRot="1" noChangeArrowheads="1"/>
          </p:cNvSpPr>
          <p:nvPr/>
        </p:nvSpPr>
        <p:spPr bwMode="auto">
          <a:xfrm>
            <a:off x="4932363" y="3141663"/>
            <a:ext cx="1738312" cy="561975"/>
          </a:xfrm>
          <a:prstGeom prst="rect">
            <a:avLst/>
          </a:prstGeom>
          <a:noFill/>
          <a:ln w="9525">
            <a:noFill/>
            <a:miter lim="800000"/>
            <a:headEnd/>
            <a:tailEnd/>
          </a:ln>
          <a:effectLst/>
        </p:spPr>
        <p:txBody>
          <a:bodyPr anchor="ctr"/>
          <a:lstStyle/>
          <a:p>
            <a:pPr algn="ctr"/>
            <a:r>
              <a:rPr lang="en-US" sz="3200" b="1" dirty="0">
                <a:solidFill>
                  <a:srgbClr val="EA0D08"/>
                </a:solidFill>
                <a:latin typeface="Garamond" pitchFamily="18" charset="0"/>
              </a:rPr>
              <a:t>T</a:t>
            </a:r>
            <a:endParaRPr lang="ru-RU" sz="3200" b="1" dirty="0">
              <a:solidFill>
                <a:srgbClr val="EA0D08"/>
              </a:solidFill>
              <a:latin typeface="Garamond" pitchFamily="18" charset="0"/>
            </a:endParaRPr>
          </a:p>
        </p:txBody>
      </p:sp>
      <p:sp>
        <p:nvSpPr>
          <p:cNvPr id="19503" name="Rectangle 47"/>
          <p:cNvSpPr>
            <a:spLocks noRot="1" noChangeArrowheads="1"/>
          </p:cNvSpPr>
          <p:nvPr/>
        </p:nvSpPr>
        <p:spPr bwMode="auto">
          <a:xfrm>
            <a:off x="5076825" y="4076700"/>
            <a:ext cx="1522413" cy="561975"/>
          </a:xfrm>
          <a:prstGeom prst="rect">
            <a:avLst/>
          </a:prstGeom>
          <a:noFill/>
          <a:ln w="9525">
            <a:noFill/>
            <a:miter lim="800000"/>
            <a:headEnd/>
            <a:tailEnd/>
          </a:ln>
          <a:effectLst/>
        </p:spPr>
        <p:txBody>
          <a:bodyPr anchor="ctr"/>
          <a:lstStyle/>
          <a:p>
            <a:pPr algn="ctr"/>
            <a:r>
              <a:rPr lang="en-US" sz="3200" b="1" dirty="0">
                <a:solidFill>
                  <a:srgbClr val="EA0D08"/>
                </a:solidFill>
                <a:latin typeface="Garamond" pitchFamily="18" charset="0"/>
              </a:rPr>
              <a:t>H</a:t>
            </a:r>
            <a:endParaRPr lang="ru-RU" sz="3200" b="1" dirty="0">
              <a:solidFill>
                <a:srgbClr val="EA0D08"/>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483"/>
                                        </p:tgtEl>
                                        <p:attrNameLst>
                                          <p:attrName>style.visibility</p:attrName>
                                        </p:attrNameLst>
                                      </p:cBhvr>
                                      <p:to>
                                        <p:strVal val="visible"/>
                                      </p:to>
                                    </p:set>
                                    <p:animEffect transition="in" filter="blinds(horizontal)">
                                      <p:cBhvr>
                                        <p:cTn id="7" dur="500"/>
                                        <p:tgtEl>
                                          <p:spTgt spid="1948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485"/>
                                        </p:tgtEl>
                                        <p:attrNameLst>
                                          <p:attrName>style.visibility</p:attrName>
                                        </p:attrNameLst>
                                      </p:cBhvr>
                                      <p:to>
                                        <p:strVal val="visible"/>
                                      </p:to>
                                    </p:set>
                                    <p:animEffect transition="in" filter="blinds(horizontal)">
                                      <p:cBhvr>
                                        <p:cTn id="11" dur="500"/>
                                        <p:tgtEl>
                                          <p:spTgt spid="1948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9484"/>
                                        </p:tgtEl>
                                        <p:attrNameLst>
                                          <p:attrName>style.visibility</p:attrName>
                                        </p:attrNameLst>
                                      </p:cBhvr>
                                      <p:to>
                                        <p:strVal val="visible"/>
                                      </p:to>
                                    </p:set>
                                    <p:animEffect transition="in" filter="blinds(horizontal)">
                                      <p:cBhvr>
                                        <p:cTn id="15" dur="500"/>
                                        <p:tgtEl>
                                          <p:spTgt spid="1948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9487"/>
                                        </p:tgtEl>
                                        <p:attrNameLst>
                                          <p:attrName>style.visibility</p:attrName>
                                        </p:attrNameLst>
                                      </p:cBhvr>
                                      <p:to>
                                        <p:strVal val="visible"/>
                                      </p:to>
                                    </p:set>
                                    <p:animEffect transition="in" filter="blinds(horizontal)">
                                      <p:cBhvr>
                                        <p:cTn id="19" dur="500"/>
                                        <p:tgtEl>
                                          <p:spTgt spid="1948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9488"/>
                                        </p:tgtEl>
                                        <p:attrNameLst>
                                          <p:attrName>style.visibility</p:attrName>
                                        </p:attrNameLst>
                                      </p:cBhvr>
                                      <p:to>
                                        <p:strVal val="visible"/>
                                      </p:to>
                                    </p:set>
                                    <p:animEffect transition="in" filter="blinds(horizontal)">
                                      <p:cBhvr>
                                        <p:cTn id="23" dur="1000"/>
                                        <p:tgtEl>
                                          <p:spTgt spid="19488"/>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19486"/>
                                        </p:tgtEl>
                                        <p:attrNameLst>
                                          <p:attrName>style.visibility</p:attrName>
                                        </p:attrNameLst>
                                      </p:cBhvr>
                                      <p:to>
                                        <p:strVal val="visible"/>
                                      </p:to>
                                    </p:set>
                                    <p:animEffect transition="in" filter="blinds(horizontal)">
                                      <p:cBhvr>
                                        <p:cTn id="27" dur="500"/>
                                        <p:tgtEl>
                                          <p:spTgt spid="19486"/>
                                        </p:tgtEl>
                                      </p:cBhvr>
                                    </p:animEffect>
                                  </p:childTnLst>
                                </p:cTn>
                              </p:par>
                            </p:childTnLst>
                          </p:cTn>
                        </p:par>
                        <p:par>
                          <p:cTn id="28" fill="hold">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9489"/>
                                        </p:tgtEl>
                                        <p:attrNameLst>
                                          <p:attrName>style.visibility</p:attrName>
                                        </p:attrNameLst>
                                      </p:cBhvr>
                                      <p:to>
                                        <p:strVal val="visible"/>
                                      </p:to>
                                    </p:set>
                                    <p:animEffect transition="in" filter="blinds(horizontal)">
                                      <p:cBhvr>
                                        <p:cTn id="31" dur="500"/>
                                        <p:tgtEl>
                                          <p:spTgt spid="19489"/>
                                        </p:tgtEl>
                                      </p:cBhvr>
                                    </p:animEffect>
                                  </p:childTnLst>
                                </p:cTn>
                              </p:par>
                            </p:childTnLst>
                          </p:cTn>
                        </p:par>
                        <p:par>
                          <p:cTn id="32" fill="hold">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19490"/>
                                        </p:tgtEl>
                                        <p:attrNameLst>
                                          <p:attrName>style.visibility</p:attrName>
                                        </p:attrNameLst>
                                      </p:cBhvr>
                                      <p:to>
                                        <p:strVal val="visible"/>
                                      </p:to>
                                    </p:set>
                                    <p:animEffect transition="in" filter="blinds(horizontal)">
                                      <p:cBhvr>
                                        <p:cTn id="35" dur="500"/>
                                        <p:tgtEl>
                                          <p:spTgt spid="19490"/>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19498"/>
                                        </p:tgtEl>
                                        <p:attrNameLst>
                                          <p:attrName>style.visibility</p:attrName>
                                        </p:attrNameLst>
                                      </p:cBhvr>
                                      <p:to>
                                        <p:strVal val="visible"/>
                                      </p:to>
                                    </p:set>
                                    <p:animEffect transition="in" filter="blinds(horizontal)">
                                      <p:cBhvr>
                                        <p:cTn id="39" dur="500"/>
                                        <p:tgtEl>
                                          <p:spTgt spid="19498"/>
                                        </p:tgtEl>
                                      </p:cBhvr>
                                    </p:animEffect>
                                  </p:childTnLst>
                                </p:cTn>
                              </p:par>
                            </p:childTnLst>
                          </p:cTn>
                        </p:par>
                        <p:par>
                          <p:cTn id="40" fill="hold">
                            <p:stCondLst>
                              <p:cond delay="5000"/>
                            </p:stCondLst>
                            <p:childTnLst>
                              <p:par>
                                <p:cTn id="41" presetID="3" presetClass="entr" presetSubtype="10" fill="hold" grpId="0" nodeType="afterEffect">
                                  <p:stCondLst>
                                    <p:cond delay="0"/>
                                  </p:stCondLst>
                                  <p:childTnLst>
                                    <p:set>
                                      <p:cBhvr>
                                        <p:cTn id="42" dur="1" fill="hold">
                                          <p:stCondLst>
                                            <p:cond delay="0"/>
                                          </p:stCondLst>
                                        </p:cTn>
                                        <p:tgtEl>
                                          <p:spTgt spid="19499"/>
                                        </p:tgtEl>
                                        <p:attrNameLst>
                                          <p:attrName>style.visibility</p:attrName>
                                        </p:attrNameLst>
                                      </p:cBhvr>
                                      <p:to>
                                        <p:strVal val="visible"/>
                                      </p:to>
                                    </p:set>
                                    <p:animEffect transition="in" filter="blinds(horizontal)">
                                      <p:cBhvr>
                                        <p:cTn id="43" dur="500"/>
                                        <p:tgtEl>
                                          <p:spTgt spid="19499"/>
                                        </p:tgtEl>
                                      </p:cBhvr>
                                    </p:animEffect>
                                  </p:childTnLst>
                                </p:cTn>
                              </p:par>
                            </p:childTnLst>
                          </p:cTn>
                        </p:par>
                        <p:par>
                          <p:cTn id="44" fill="hold">
                            <p:stCondLst>
                              <p:cond delay="5500"/>
                            </p:stCondLst>
                            <p:childTnLst>
                              <p:par>
                                <p:cTn id="45" presetID="3" presetClass="entr" presetSubtype="10" fill="hold" grpId="0" nodeType="afterEffect">
                                  <p:stCondLst>
                                    <p:cond delay="0"/>
                                  </p:stCondLst>
                                  <p:childTnLst>
                                    <p:set>
                                      <p:cBhvr>
                                        <p:cTn id="46" dur="1" fill="hold">
                                          <p:stCondLst>
                                            <p:cond delay="0"/>
                                          </p:stCondLst>
                                        </p:cTn>
                                        <p:tgtEl>
                                          <p:spTgt spid="19500"/>
                                        </p:tgtEl>
                                        <p:attrNameLst>
                                          <p:attrName>style.visibility</p:attrName>
                                        </p:attrNameLst>
                                      </p:cBhvr>
                                      <p:to>
                                        <p:strVal val="visible"/>
                                      </p:to>
                                    </p:set>
                                    <p:animEffect transition="in" filter="blinds(horizontal)">
                                      <p:cBhvr>
                                        <p:cTn id="47" dur="500"/>
                                        <p:tgtEl>
                                          <p:spTgt spid="19500"/>
                                        </p:tgtEl>
                                      </p:cBhvr>
                                    </p:animEffect>
                                  </p:childTnLst>
                                </p:cTn>
                              </p:par>
                            </p:childTnLst>
                          </p:cTn>
                        </p:par>
                        <p:par>
                          <p:cTn id="48" fill="hold">
                            <p:stCondLst>
                              <p:cond delay="6000"/>
                            </p:stCondLst>
                            <p:childTnLst>
                              <p:par>
                                <p:cTn id="49" presetID="3" presetClass="entr" presetSubtype="10" fill="hold" grpId="0" nodeType="afterEffect">
                                  <p:stCondLst>
                                    <p:cond delay="0"/>
                                  </p:stCondLst>
                                  <p:childTnLst>
                                    <p:set>
                                      <p:cBhvr>
                                        <p:cTn id="50" dur="1" fill="hold">
                                          <p:stCondLst>
                                            <p:cond delay="0"/>
                                          </p:stCondLst>
                                        </p:cTn>
                                        <p:tgtEl>
                                          <p:spTgt spid="19501"/>
                                        </p:tgtEl>
                                        <p:attrNameLst>
                                          <p:attrName>style.visibility</p:attrName>
                                        </p:attrNameLst>
                                      </p:cBhvr>
                                      <p:to>
                                        <p:strVal val="visible"/>
                                      </p:to>
                                    </p:set>
                                    <p:animEffect transition="in" filter="blinds(horizontal)">
                                      <p:cBhvr>
                                        <p:cTn id="51" dur="500"/>
                                        <p:tgtEl>
                                          <p:spTgt spid="19501"/>
                                        </p:tgtEl>
                                      </p:cBhvr>
                                    </p:animEffect>
                                  </p:childTnLst>
                                </p:cTn>
                              </p:par>
                            </p:childTnLst>
                          </p:cTn>
                        </p:par>
                        <p:par>
                          <p:cTn id="52" fill="hold">
                            <p:stCondLst>
                              <p:cond delay="6500"/>
                            </p:stCondLst>
                            <p:childTnLst>
                              <p:par>
                                <p:cTn id="53" presetID="3" presetClass="entr" presetSubtype="10" fill="hold" grpId="0" nodeType="afterEffect">
                                  <p:stCondLst>
                                    <p:cond delay="0"/>
                                  </p:stCondLst>
                                  <p:childTnLst>
                                    <p:set>
                                      <p:cBhvr>
                                        <p:cTn id="54" dur="1" fill="hold">
                                          <p:stCondLst>
                                            <p:cond delay="0"/>
                                          </p:stCondLst>
                                        </p:cTn>
                                        <p:tgtEl>
                                          <p:spTgt spid="19502"/>
                                        </p:tgtEl>
                                        <p:attrNameLst>
                                          <p:attrName>style.visibility</p:attrName>
                                        </p:attrNameLst>
                                      </p:cBhvr>
                                      <p:to>
                                        <p:strVal val="visible"/>
                                      </p:to>
                                    </p:set>
                                    <p:animEffect transition="in" filter="blinds(horizontal)">
                                      <p:cBhvr>
                                        <p:cTn id="55" dur="500"/>
                                        <p:tgtEl>
                                          <p:spTgt spid="19502"/>
                                        </p:tgtEl>
                                      </p:cBhvr>
                                    </p:animEffect>
                                  </p:childTnLst>
                                </p:cTn>
                              </p:par>
                            </p:childTnLst>
                          </p:cTn>
                        </p:par>
                        <p:par>
                          <p:cTn id="56" fill="hold">
                            <p:stCondLst>
                              <p:cond delay="7000"/>
                            </p:stCondLst>
                            <p:childTnLst>
                              <p:par>
                                <p:cTn id="57" presetID="3" presetClass="entr" presetSubtype="10" fill="hold" grpId="0" nodeType="afterEffect">
                                  <p:stCondLst>
                                    <p:cond delay="0"/>
                                  </p:stCondLst>
                                  <p:childTnLst>
                                    <p:set>
                                      <p:cBhvr>
                                        <p:cTn id="58" dur="1" fill="hold">
                                          <p:stCondLst>
                                            <p:cond delay="0"/>
                                          </p:stCondLst>
                                        </p:cTn>
                                        <p:tgtEl>
                                          <p:spTgt spid="19503"/>
                                        </p:tgtEl>
                                        <p:attrNameLst>
                                          <p:attrName>style.visibility</p:attrName>
                                        </p:attrNameLst>
                                      </p:cBhvr>
                                      <p:to>
                                        <p:strVal val="visible"/>
                                      </p:to>
                                    </p:set>
                                    <p:animEffect transition="in" filter="blinds(horizontal)">
                                      <p:cBhvr>
                                        <p:cTn id="59" dur="500"/>
                                        <p:tgtEl>
                                          <p:spTgt spid="1950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9491"/>
                                        </p:tgtEl>
                                        <p:attrNameLst>
                                          <p:attrName>style.visibility</p:attrName>
                                        </p:attrNameLst>
                                      </p:cBhvr>
                                      <p:to>
                                        <p:strVal val="visible"/>
                                      </p:to>
                                    </p:set>
                                    <p:anim calcmode="lin" valueType="num">
                                      <p:cBhvr additive="base">
                                        <p:cTn id="64" dur="2000" fill="hold"/>
                                        <p:tgtEl>
                                          <p:spTgt spid="19491"/>
                                        </p:tgtEl>
                                        <p:attrNameLst>
                                          <p:attrName>ppt_x</p:attrName>
                                        </p:attrNameLst>
                                      </p:cBhvr>
                                      <p:tavLst>
                                        <p:tav tm="0">
                                          <p:val>
                                            <p:strVal val="#ppt_x"/>
                                          </p:val>
                                        </p:tav>
                                        <p:tav tm="100000">
                                          <p:val>
                                            <p:strVal val="#ppt_x"/>
                                          </p:val>
                                        </p:tav>
                                      </p:tavLst>
                                    </p:anim>
                                    <p:anim calcmode="lin" valueType="num">
                                      <p:cBhvr additive="base">
                                        <p:cTn id="65" dur="2000" fill="hold"/>
                                        <p:tgtEl>
                                          <p:spTgt spid="1949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9492"/>
                                        </p:tgtEl>
                                        <p:attrNameLst>
                                          <p:attrName>style.visibility</p:attrName>
                                        </p:attrNameLst>
                                      </p:cBhvr>
                                      <p:to>
                                        <p:strVal val="visible"/>
                                      </p:to>
                                    </p:set>
                                    <p:anim calcmode="lin" valueType="num">
                                      <p:cBhvr additive="base">
                                        <p:cTn id="70" dur="2000" fill="hold"/>
                                        <p:tgtEl>
                                          <p:spTgt spid="19492"/>
                                        </p:tgtEl>
                                        <p:attrNameLst>
                                          <p:attrName>ppt_x</p:attrName>
                                        </p:attrNameLst>
                                      </p:cBhvr>
                                      <p:tavLst>
                                        <p:tav tm="0">
                                          <p:val>
                                            <p:strVal val="#ppt_x"/>
                                          </p:val>
                                        </p:tav>
                                        <p:tav tm="100000">
                                          <p:val>
                                            <p:strVal val="#ppt_x"/>
                                          </p:val>
                                        </p:tav>
                                      </p:tavLst>
                                    </p:anim>
                                    <p:anim calcmode="lin" valueType="num">
                                      <p:cBhvr additive="base">
                                        <p:cTn id="71" dur="2000" fill="hold"/>
                                        <p:tgtEl>
                                          <p:spTgt spid="1949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493"/>
                                        </p:tgtEl>
                                        <p:attrNameLst>
                                          <p:attrName>style.visibility</p:attrName>
                                        </p:attrNameLst>
                                      </p:cBhvr>
                                      <p:to>
                                        <p:strVal val="visible"/>
                                      </p:to>
                                    </p:set>
                                    <p:anim calcmode="lin" valueType="num">
                                      <p:cBhvr additive="base">
                                        <p:cTn id="76" dur="2000" fill="hold"/>
                                        <p:tgtEl>
                                          <p:spTgt spid="19493"/>
                                        </p:tgtEl>
                                        <p:attrNameLst>
                                          <p:attrName>ppt_x</p:attrName>
                                        </p:attrNameLst>
                                      </p:cBhvr>
                                      <p:tavLst>
                                        <p:tav tm="0">
                                          <p:val>
                                            <p:strVal val="#ppt_x"/>
                                          </p:val>
                                        </p:tav>
                                        <p:tav tm="100000">
                                          <p:val>
                                            <p:strVal val="#ppt_x"/>
                                          </p:val>
                                        </p:tav>
                                      </p:tavLst>
                                    </p:anim>
                                    <p:anim calcmode="lin" valueType="num">
                                      <p:cBhvr additive="base">
                                        <p:cTn id="77" dur="2000" fill="hold"/>
                                        <p:tgtEl>
                                          <p:spTgt spid="1949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9494"/>
                                        </p:tgtEl>
                                        <p:attrNameLst>
                                          <p:attrName>style.visibility</p:attrName>
                                        </p:attrNameLst>
                                      </p:cBhvr>
                                      <p:to>
                                        <p:strVal val="visible"/>
                                      </p:to>
                                    </p:set>
                                    <p:anim calcmode="lin" valueType="num">
                                      <p:cBhvr additive="base">
                                        <p:cTn id="82" dur="1000" fill="hold"/>
                                        <p:tgtEl>
                                          <p:spTgt spid="19494"/>
                                        </p:tgtEl>
                                        <p:attrNameLst>
                                          <p:attrName>ppt_x</p:attrName>
                                        </p:attrNameLst>
                                      </p:cBhvr>
                                      <p:tavLst>
                                        <p:tav tm="0">
                                          <p:val>
                                            <p:strVal val="#ppt_x"/>
                                          </p:val>
                                        </p:tav>
                                        <p:tav tm="100000">
                                          <p:val>
                                            <p:strVal val="#ppt_x"/>
                                          </p:val>
                                        </p:tav>
                                      </p:tavLst>
                                    </p:anim>
                                    <p:anim calcmode="lin" valueType="num">
                                      <p:cBhvr additive="base">
                                        <p:cTn id="83" dur="1000" fill="hold"/>
                                        <p:tgtEl>
                                          <p:spTgt spid="1949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9495"/>
                                        </p:tgtEl>
                                        <p:attrNameLst>
                                          <p:attrName>style.visibility</p:attrName>
                                        </p:attrNameLst>
                                      </p:cBhvr>
                                      <p:to>
                                        <p:strVal val="visible"/>
                                      </p:to>
                                    </p:set>
                                    <p:anim calcmode="lin" valueType="num">
                                      <p:cBhvr additive="base">
                                        <p:cTn id="88" dur="1000" fill="hold"/>
                                        <p:tgtEl>
                                          <p:spTgt spid="19495"/>
                                        </p:tgtEl>
                                        <p:attrNameLst>
                                          <p:attrName>ppt_x</p:attrName>
                                        </p:attrNameLst>
                                      </p:cBhvr>
                                      <p:tavLst>
                                        <p:tav tm="0">
                                          <p:val>
                                            <p:strVal val="#ppt_x"/>
                                          </p:val>
                                        </p:tav>
                                        <p:tav tm="100000">
                                          <p:val>
                                            <p:strVal val="#ppt_x"/>
                                          </p:val>
                                        </p:tav>
                                      </p:tavLst>
                                    </p:anim>
                                    <p:anim calcmode="lin" valueType="num">
                                      <p:cBhvr additive="base">
                                        <p:cTn id="89" dur="1000" fill="hold"/>
                                        <p:tgtEl>
                                          <p:spTgt spid="1949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9496"/>
                                        </p:tgtEl>
                                        <p:attrNameLst>
                                          <p:attrName>style.visibility</p:attrName>
                                        </p:attrNameLst>
                                      </p:cBhvr>
                                      <p:to>
                                        <p:strVal val="visible"/>
                                      </p:to>
                                    </p:set>
                                    <p:anim calcmode="lin" valueType="num">
                                      <p:cBhvr additive="base">
                                        <p:cTn id="94" dur="1000" fill="hold"/>
                                        <p:tgtEl>
                                          <p:spTgt spid="19496"/>
                                        </p:tgtEl>
                                        <p:attrNameLst>
                                          <p:attrName>ppt_x</p:attrName>
                                        </p:attrNameLst>
                                      </p:cBhvr>
                                      <p:tavLst>
                                        <p:tav tm="0">
                                          <p:val>
                                            <p:strVal val="#ppt_x"/>
                                          </p:val>
                                        </p:tav>
                                        <p:tav tm="100000">
                                          <p:val>
                                            <p:strVal val="#ppt_x"/>
                                          </p:val>
                                        </p:tav>
                                      </p:tavLst>
                                    </p:anim>
                                    <p:anim calcmode="lin" valueType="num">
                                      <p:cBhvr additive="base">
                                        <p:cTn id="95" dur="1000" fill="hold"/>
                                        <p:tgtEl>
                                          <p:spTgt spid="1949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9497"/>
                                        </p:tgtEl>
                                        <p:attrNameLst>
                                          <p:attrName>style.visibility</p:attrName>
                                        </p:attrNameLst>
                                      </p:cBhvr>
                                      <p:to>
                                        <p:strVal val="visible"/>
                                      </p:to>
                                    </p:set>
                                    <p:anim calcmode="lin" valueType="num">
                                      <p:cBhvr additive="base">
                                        <p:cTn id="100" dur="1000" fill="hold"/>
                                        <p:tgtEl>
                                          <p:spTgt spid="19497"/>
                                        </p:tgtEl>
                                        <p:attrNameLst>
                                          <p:attrName>ppt_x</p:attrName>
                                        </p:attrNameLst>
                                      </p:cBhvr>
                                      <p:tavLst>
                                        <p:tav tm="0">
                                          <p:val>
                                            <p:strVal val="#ppt_x"/>
                                          </p:val>
                                        </p:tav>
                                        <p:tav tm="100000">
                                          <p:val>
                                            <p:strVal val="#ppt_x"/>
                                          </p:val>
                                        </p:tav>
                                      </p:tavLst>
                                    </p:anim>
                                    <p:anim calcmode="lin" valueType="num">
                                      <p:cBhvr additive="base">
                                        <p:cTn id="101" dur="1000" fill="hold"/>
                                        <p:tgtEl>
                                          <p:spTgt spid="1949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9477"/>
                                        </p:tgtEl>
                                        <p:attrNameLst>
                                          <p:attrName>style.visibility</p:attrName>
                                        </p:attrNameLst>
                                      </p:cBhvr>
                                      <p:to>
                                        <p:strVal val="visible"/>
                                      </p:to>
                                    </p:set>
                                    <p:anim calcmode="lin" valueType="num">
                                      <p:cBhvr additive="base">
                                        <p:cTn id="106" dur="2000" fill="hold"/>
                                        <p:tgtEl>
                                          <p:spTgt spid="19477"/>
                                        </p:tgtEl>
                                        <p:attrNameLst>
                                          <p:attrName>ppt_x</p:attrName>
                                        </p:attrNameLst>
                                      </p:cBhvr>
                                      <p:tavLst>
                                        <p:tav tm="0">
                                          <p:val>
                                            <p:strVal val="#ppt_x"/>
                                          </p:val>
                                        </p:tav>
                                        <p:tav tm="100000">
                                          <p:val>
                                            <p:strVal val="#ppt_x"/>
                                          </p:val>
                                        </p:tav>
                                      </p:tavLst>
                                    </p:anim>
                                    <p:anim calcmode="lin" valueType="num">
                                      <p:cBhvr additive="base">
                                        <p:cTn id="107" dur="2000" fill="hold"/>
                                        <p:tgtEl>
                                          <p:spTgt spid="1947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9478"/>
                                        </p:tgtEl>
                                        <p:attrNameLst>
                                          <p:attrName>style.visibility</p:attrName>
                                        </p:attrNameLst>
                                      </p:cBhvr>
                                      <p:to>
                                        <p:strVal val="visible"/>
                                      </p:to>
                                    </p:set>
                                    <p:anim calcmode="lin" valueType="num">
                                      <p:cBhvr additive="base">
                                        <p:cTn id="112" dur="500" fill="hold"/>
                                        <p:tgtEl>
                                          <p:spTgt spid="19478"/>
                                        </p:tgtEl>
                                        <p:attrNameLst>
                                          <p:attrName>ppt_x</p:attrName>
                                        </p:attrNameLst>
                                      </p:cBhvr>
                                      <p:tavLst>
                                        <p:tav tm="0">
                                          <p:val>
                                            <p:strVal val="#ppt_x"/>
                                          </p:val>
                                        </p:tav>
                                        <p:tav tm="100000">
                                          <p:val>
                                            <p:strVal val="#ppt_x"/>
                                          </p:val>
                                        </p:tav>
                                      </p:tavLst>
                                    </p:anim>
                                    <p:anim calcmode="lin" valueType="num">
                                      <p:cBhvr additive="base">
                                        <p:cTn id="113" dur="500" fill="hold"/>
                                        <p:tgtEl>
                                          <p:spTgt spid="1947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9479"/>
                                        </p:tgtEl>
                                        <p:attrNameLst>
                                          <p:attrName>style.visibility</p:attrName>
                                        </p:attrNameLst>
                                      </p:cBhvr>
                                      <p:to>
                                        <p:strVal val="visible"/>
                                      </p:to>
                                    </p:set>
                                    <p:anim calcmode="lin" valueType="num">
                                      <p:cBhvr additive="base">
                                        <p:cTn id="118" dur="500" fill="hold"/>
                                        <p:tgtEl>
                                          <p:spTgt spid="19479"/>
                                        </p:tgtEl>
                                        <p:attrNameLst>
                                          <p:attrName>ppt_x</p:attrName>
                                        </p:attrNameLst>
                                      </p:cBhvr>
                                      <p:tavLst>
                                        <p:tav tm="0">
                                          <p:val>
                                            <p:strVal val="#ppt_x"/>
                                          </p:val>
                                        </p:tav>
                                        <p:tav tm="100000">
                                          <p:val>
                                            <p:strVal val="#ppt_x"/>
                                          </p:val>
                                        </p:tav>
                                      </p:tavLst>
                                    </p:anim>
                                    <p:anim calcmode="lin" valueType="num">
                                      <p:cBhvr additive="base">
                                        <p:cTn id="119" dur="500" fill="hold"/>
                                        <p:tgtEl>
                                          <p:spTgt spid="19479"/>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9480"/>
                                        </p:tgtEl>
                                        <p:attrNameLst>
                                          <p:attrName>style.visibility</p:attrName>
                                        </p:attrNameLst>
                                      </p:cBhvr>
                                      <p:to>
                                        <p:strVal val="visible"/>
                                      </p:to>
                                    </p:set>
                                    <p:anim calcmode="lin" valueType="num">
                                      <p:cBhvr additive="base">
                                        <p:cTn id="124" dur="500" fill="hold"/>
                                        <p:tgtEl>
                                          <p:spTgt spid="19480"/>
                                        </p:tgtEl>
                                        <p:attrNameLst>
                                          <p:attrName>ppt_x</p:attrName>
                                        </p:attrNameLst>
                                      </p:cBhvr>
                                      <p:tavLst>
                                        <p:tav tm="0">
                                          <p:val>
                                            <p:strVal val="#ppt_x"/>
                                          </p:val>
                                        </p:tav>
                                        <p:tav tm="100000">
                                          <p:val>
                                            <p:strVal val="#ppt_x"/>
                                          </p:val>
                                        </p:tav>
                                      </p:tavLst>
                                    </p:anim>
                                    <p:anim calcmode="lin" valueType="num">
                                      <p:cBhvr additive="base">
                                        <p:cTn id="125" dur="500" fill="hold"/>
                                        <p:tgtEl>
                                          <p:spTgt spid="1948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9481"/>
                                        </p:tgtEl>
                                        <p:attrNameLst>
                                          <p:attrName>style.visibility</p:attrName>
                                        </p:attrNameLst>
                                      </p:cBhvr>
                                      <p:to>
                                        <p:strVal val="visible"/>
                                      </p:to>
                                    </p:set>
                                    <p:anim calcmode="lin" valueType="num">
                                      <p:cBhvr additive="base">
                                        <p:cTn id="130" dur="500" fill="hold"/>
                                        <p:tgtEl>
                                          <p:spTgt spid="19481"/>
                                        </p:tgtEl>
                                        <p:attrNameLst>
                                          <p:attrName>ppt_x</p:attrName>
                                        </p:attrNameLst>
                                      </p:cBhvr>
                                      <p:tavLst>
                                        <p:tav tm="0">
                                          <p:val>
                                            <p:strVal val="#ppt_x"/>
                                          </p:val>
                                        </p:tav>
                                        <p:tav tm="100000">
                                          <p:val>
                                            <p:strVal val="#ppt_x"/>
                                          </p:val>
                                        </p:tav>
                                      </p:tavLst>
                                    </p:anim>
                                    <p:anim calcmode="lin" valueType="num">
                                      <p:cBhvr additive="base">
                                        <p:cTn id="131" dur="500" fill="hold"/>
                                        <p:tgtEl>
                                          <p:spTgt spid="19481"/>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19482"/>
                                        </p:tgtEl>
                                        <p:attrNameLst>
                                          <p:attrName>style.visibility</p:attrName>
                                        </p:attrNameLst>
                                      </p:cBhvr>
                                      <p:to>
                                        <p:strVal val="visible"/>
                                      </p:to>
                                    </p:set>
                                    <p:anim calcmode="lin" valueType="num">
                                      <p:cBhvr additive="base">
                                        <p:cTn id="136" dur="1000" fill="hold"/>
                                        <p:tgtEl>
                                          <p:spTgt spid="19482"/>
                                        </p:tgtEl>
                                        <p:attrNameLst>
                                          <p:attrName>ppt_x</p:attrName>
                                        </p:attrNameLst>
                                      </p:cBhvr>
                                      <p:tavLst>
                                        <p:tav tm="0">
                                          <p:val>
                                            <p:strVal val="#ppt_x"/>
                                          </p:val>
                                        </p:tav>
                                        <p:tav tm="100000">
                                          <p:val>
                                            <p:strVal val="#ppt_x"/>
                                          </p:val>
                                        </p:tav>
                                      </p:tavLst>
                                    </p:anim>
                                    <p:anim calcmode="lin" valueType="num">
                                      <p:cBhvr additive="base">
                                        <p:cTn id="137" dur="1000" fill="hold"/>
                                        <p:tgtEl>
                                          <p:spTgt spid="19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p:bldP spid="19478" grpId="0"/>
      <p:bldP spid="19479" grpId="0"/>
      <p:bldP spid="19480" grpId="0"/>
      <p:bldP spid="19481" grpId="0"/>
      <p:bldP spid="19482" grpId="0"/>
      <p:bldP spid="19483" grpId="0" animBg="1"/>
      <p:bldP spid="19484" grpId="0"/>
      <p:bldP spid="19485" grpId="0"/>
      <p:bldP spid="19486" grpId="0"/>
      <p:bldP spid="19487" grpId="0"/>
      <p:bldP spid="19488" grpId="0"/>
      <p:bldP spid="19489" grpId="0"/>
      <p:bldP spid="19490" grpId="0"/>
      <p:bldP spid="19491" grpId="0"/>
      <p:bldP spid="19492" grpId="0"/>
      <p:bldP spid="19493" grpId="0"/>
      <p:bldP spid="19494" grpId="0"/>
      <p:bldP spid="19495" grpId="0"/>
      <p:bldP spid="19496" grpId="0"/>
      <p:bldP spid="19497" grpId="0"/>
      <p:bldP spid="19498" grpId="0"/>
      <p:bldP spid="19499" grpId="0"/>
      <p:bldP spid="19500" grpId="0"/>
      <p:bldP spid="19501" grpId="0"/>
      <p:bldP spid="19502" grpId="0"/>
      <p:bldP spid="195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0" y="3357562"/>
            <a:ext cx="6172200" cy="2071702"/>
          </a:xfrm>
        </p:spPr>
        <p:txBody>
          <a:bodyPr>
            <a:normAutofit/>
          </a:bodyPr>
          <a:lstStyle/>
          <a:p>
            <a:pPr algn="ctr"/>
            <a:r>
              <a:rPr lang="en-US" sz="4400" dirty="0"/>
              <a:t>Useless or harmful food products</a:t>
            </a:r>
            <a:endParaRPr lang="ru-RU" sz="4400" dirty="0"/>
          </a:p>
        </p:txBody>
      </p:sp>
      <p:pic>
        <p:nvPicPr>
          <p:cNvPr id="4100" name="Picture 4" descr="full"/>
          <p:cNvPicPr>
            <a:picLocks noChangeAspect="1" noChangeArrowheads="1"/>
          </p:cNvPicPr>
          <p:nvPr/>
        </p:nvPicPr>
        <p:blipFill>
          <a:blip r:embed="rId2"/>
          <a:srcRect/>
          <a:stretch>
            <a:fillRect/>
          </a:stretch>
        </p:blipFill>
        <p:spPr bwMode="auto">
          <a:xfrm>
            <a:off x="3000364" y="500042"/>
            <a:ext cx="4321175" cy="2944812"/>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14414" y="277813"/>
            <a:ext cx="6143668" cy="865171"/>
          </a:xfrm>
        </p:spPr>
        <p:txBody>
          <a:bodyPr>
            <a:normAutofit/>
          </a:bodyPr>
          <a:lstStyle/>
          <a:p>
            <a:pPr algn="ctr"/>
            <a:r>
              <a:rPr lang="en-US" sz="4400" b="1" dirty="0"/>
              <a:t>Sausage</a:t>
            </a:r>
            <a:endParaRPr lang="ru-RU" sz="4400" b="1" dirty="0"/>
          </a:p>
        </p:txBody>
      </p:sp>
      <p:sp>
        <p:nvSpPr>
          <p:cNvPr id="88067" name="Rectangle 3"/>
          <p:cNvSpPr>
            <a:spLocks noGrp="1" noChangeArrowheads="1"/>
          </p:cNvSpPr>
          <p:nvPr>
            <p:ph type="body" sz="half" idx="1"/>
          </p:nvPr>
        </p:nvSpPr>
        <p:spPr>
          <a:xfrm>
            <a:off x="5219700" y="1628775"/>
            <a:ext cx="3429000" cy="4114800"/>
          </a:xfrm>
        </p:spPr>
        <p:txBody>
          <a:bodyPr>
            <a:normAutofit fontScale="92500"/>
          </a:bodyPr>
          <a:lstStyle/>
          <a:p>
            <a:pPr>
              <a:buFont typeface="Wingdings" pitchFamily="2" charset="2"/>
              <a:buNone/>
            </a:pPr>
            <a:r>
              <a:rPr lang="en-US" sz="2400"/>
              <a:t>	Sausage, especially smoked, is harmful for you. It’s high in cholesterol and calories. Usually, there are different additions bad for stomach and nitrates. People with chronic lung and gastric diseases should avoid this food</a:t>
            </a:r>
            <a:endParaRPr lang="ru-RU" sz="2400"/>
          </a:p>
        </p:txBody>
      </p:sp>
      <p:pic>
        <p:nvPicPr>
          <p:cNvPr id="88068" name="Picture 4" descr="колбасы 2"/>
          <p:cNvPicPr>
            <a:picLocks noGrp="1" noChangeAspect="1" noChangeArrowheads="1"/>
          </p:cNvPicPr>
          <p:nvPr>
            <p:ph sz="half" idx="2"/>
          </p:nvPr>
        </p:nvPicPr>
        <p:blipFill>
          <a:blip r:embed="rId2"/>
          <a:srcRect/>
          <a:stretch>
            <a:fillRect/>
          </a:stretch>
        </p:blipFill>
        <p:spPr>
          <a:xfrm>
            <a:off x="250825" y="2133600"/>
            <a:ext cx="4679950" cy="3887788"/>
          </a:xfrm>
          <a:noFill/>
          <a:ln/>
        </p:spPr>
      </p:pic>
    </p:spTree>
  </p:cSld>
  <p:clrMapOvr>
    <a:masterClrMapping/>
  </p:clrMapOvr>
  <p:transition spd="med">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85786" y="190501"/>
            <a:ext cx="7072362" cy="952484"/>
          </a:xfrm>
        </p:spPr>
        <p:txBody>
          <a:bodyPr>
            <a:normAutofit/>
          </a:bodyPr>
          <a:lstStyle/>
          <a:p>
            <a:pPr algn="ctr"/>
            <a:r>
              <a:rPr lang="en-US" sz="4400" b="1" dirty="0">
                <a:solidFill>
                  <a:srgbClr val="FF0000"/>
                </a:solidFill>
              </a:rPr>
              <a:t>Fried and smoked meat</a:t>
            </a:r>
            <a:endParaRPr lang="ru-RU" sz="4400" b="1" dirty="0">
              <a:solidFill>
                <a:srgbClr val="FF0000"/>
              </a:solidFill>
            </a:endParaRPr>
          </a:p>
        </p:txBody>
      </p:sp>
      <p:sp>
        <p:nvSpPr>
          <p:cNvPr id="90115" name="Rectangle 3"/>
          <p:cNvSpPr>
            <a:spLocks noGrp="1" noChangeArrowheads="1"/>
          </p:cNvSpPr>
          <p:nvPr>
            <p:ph type="body" sz="half" idx="1"/>
          </p:nvPr>
        </p:nvSpPr>
        <p:spPr>
          <a:xfrm>
            <a:off x="539750" y="1571612"/>
            <a:ext cx="3429000" cy="4532326"/>
          </a:xfrm>
        </p:spPr>
        <p:txBody>
          <a:bodyPr/>
          <a:lstStyle/>
          <a:p>
            <a:pPr>
              <a:buFont typeface="Wingdings" pitchFamily="2" charset="2"/>
              <a:buNone/>
            </a:pPr>
            <a:r>
              <a:rPr lang="en-US" sz="2600" dirty="0"/>
              <a:t>	It’s full of cholesterol, carcinogens and fat especially pork. You should eat it very carefully if you have blood pressure, obesity, sore liver, diabetes, heart diseases.</a:t>
            </a:r>
            <a:endParaRPr lang="ru-RU" sz="2600" dirty="0"/>
          </a:p>
        </p:txBody>
      </p:sp>
      <p:pic>
        <p:nvPicPr>
          <p:cNvPr id="90116" name="Picture 4" descr="Изменение размера мяско 1"/>
          <p:cNvPicPr>
            <a:picLocks noGrp="1" noChangeAspect="1" noChangeArrowheads="1"/>
          </p:cNvPicPr>
          <p:nvPr>
            <p:ph sz="quarter" idx="2"/>
          </p:nvPr>
        </p:nvPicPr>
        <p:blipFill>
          <a:blip r:embed="rId2"/>
          <a:srcRect/>
          <a:stretch>
            <a:fillRect/>
          </a:stretch>
        </p:blipFill>
        <p:spPr>
          <a:xfrm>
            <a:off x="4932363" y="1628775"/>
            <a:ext cx="3240087" cy="2287588"/>
          </a:xfrm>
          <a:noFill/>
          <a:ln/>
        </p:spPr>
      </p:pic>
      <p:pic>
        <p:nvPicPr>
          <p:cNvPr id="90118" name="Picture 6" descr="Изменение размера мяско 2"/>
          <p:cNvPicPr>
            <a:picLocks noGrp="1" noChangeAspect="1" noChangeArrowheads="1"/>
          </p:cNvPicPr>
          <p:nvPr>
            <p:ph sz="quarter" idx="3"/>
          </p:nvPr>
        </p:nvPicPr>
        <p:blipFill>
          <a:blip r:embed="rId3"/>
          <a:srcRect/>
          <a:stretch>
            <a:fillRect/>
          </a:stretch>
        </p:blipFill>
        <p:spPr>
          <a:xfrm>
            <a:off x="4932363" y="4181475"/>
            <a:ext cx="3240087" cy="2192338"/>
          </a:xfrm>
          <a:noFill/>
          <a:ln/>
        </p:spPr>
      </p:pic>
    </p:spTree>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normAutofit fontScale="90000"/>
          </a:bodyPr>
          <a:lstStyle/>
          <a:p>
            <a:r>
              <a:rPr lang="ru-RU" dirty="0" smtClean="0"/>
              <a:t>Цели  урока:</a:t>
            </a:r>
            <a:br>
              <a:rPr lang="ru-RU" dirty="0" smtClean="0"/>
            </a:br>
            <a:endParaRPr lang="ru-RU" dirty="0"/>
          </a:p>
        </p:txBody>
      </p:sp>
      <p:sp>
        <p:nvSpPr>
          <p:cNvPr id="3" name="Содержимое 2"/>
          <p:cNvSpPr>
            <a:spLocks noGrp="1"/>
          </p:cNvSpPr>
          <p:nvPr>
            <p:ph sz="quarter" idx="1"/>
          </p:nvPr>
        </p:nvSpPr>
        <p:spPr>
          <a:xfrm>
            <a:off x="457200" y="928670"/>
            <a:ext cx="7467600" cy="5545282"/>
          </a:xfrm>
        </p:spPr>
        <p:txBody>
          <a:bodyPr>
            <a:normAutofit/>
          </a:bodyPr>
          <a:lstStyle/>
          <a:p>
            <a:r>
              <a:rPr lang="ru-RU" dirty="0" smtClean="0"/>
              <a:t>1.Создание информационного пособия    «Здоровый образ жизни».</a:t>
            </a:r>
          </a:p>
          <a:p>
            <a:endParaRPr lang="ru-RU" dirty="0" smtClean="0"/>
          </a:p>
          <a:p>
            <a:r>
              <a:rPr lang="ru-RU" dirty="0" smtClean="0"/>
              <a:t>2. Реализация творческого потенциала учащихся как субъекта  самостоятельной  учебной деятельности.</a:t>
            </a:r>
          </a:p>
          <a:p>
            <a:endParaRPr lang="ru-RU" dirty="0" smtClean="0"/>
          </a:p>
          <a:p>
            <a:r>
              <a:rPr lang="ru-RU" dirty="0" smtClean="0"/>
              <a:t>3.Актуализация личностно-значимых  мотивов</a:t>
            </a:r>
          </a:p>
          <a:p>
            <a:pPr>
              <a:buNone/>
            </a:pPr>
            <a:r>
              <a:rPr lang="ru-RU" dirty="0" smtClean="0"/>
              <a:t>    учебной деятельности.</a:t>
            </a:r>
          </a:p>
          <a:p>
            <a:pPr>
              <a:buNone/>
            </a:pPr>
            <a:endParaRPr lang="ru-RU" dirty="0" smtClean="0"/>
          </a:p>
          <a:p>
            <a:r>
              <a:rPr lang="ru-RU" dirty="0" smtClean="0"/>
              <a:t>4.Интеграция </a:t>
            </a:r>
            <a:r>
              <a:rPr lang="ru-RU" dirty="0" err="1" smtClean="0"/>
              <a:t>межпредметных</a:t>
            </a:r>
            <a:r>
              <a:rPr lang="ru-RU" dirty="0" smtClean="0"/>
              <a:t>  знаний.</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524000" y="190501"/>
            <a:ext cx="5334016" cy="1238236"/>
          </a:xfrm>
        </p:spPr>
        <p:txBody>
          <a:bodyPr>
            <a:normAutofit/>
          </a:bodyPr>
          <a:lstStyle/>
          <a:p>
            <a:pPr algn="ctr"/>
            <a:r>
              <a:rPr lang="en-US" sz="4400" b="1" dirty="0"/>
              <a:t>Potato crisps</a:t>
            </a:r>
            <a:endParaRPr lang="ru-RU" sz="4400" b="1" dirty="0"/>
          </a:p>
        </p:txBody>
      </p:sp>
      <p:sp>
        <p:nvSpPr>
          <p:cNvPr id="108547" name="Rectangle 3"/>
          <p:cNvSpPr>
            <a:spLocks noGrp="1" noChangeArrowheads="1"/>
          </p:cNvSpPr>
          <p:nvPr>
            <p:ph type="body" sz="half" idx="1"/>
          </p:nvPr>
        </p:nvSpPr>
        <p:spPr>
          <a:xfrm>
            <a:off x="4500562" y="2214554"/>
            <a:ext cx="3932238" cy="3960821"/>
          </a:xfrm>
        </p:spPr>
        <p:txBody>
          <a:bodyPr/>
          <a:lstStyle/>
          <a:p>
            <a:pPr>
              <a:buFont typeface="Wingdings" pitchFamily="2" charset="2"/>
              <a:buNone/>
            </a:pPr>
            <a:r>
              <a:rPr lang="en-US" sz="2600" dirty="0"/>
              <a:t>	They are high in fat, carcinogens, salt, additions (often spicy) and calories. They cause gastric problems and obesity.</a:t>
            </a:r>
            <a:endParaRPr lang="ru-RU" sz="2600" dirty="0"/>
          </a:p>
        </p:txBody>
      </p:sp>
      <p:pic>
        <p:nvPicPr>
          <p:cNvPr id="108550" name="Picture 6" descr="SunChips-FO"/>
          <p:cNvPicPr>
            <a:picLocks noGrp="1" noChangeAspect="1" noChangeArrowheads="1"/>
          </p:cNvPicPr>
          <p:nvPr>
            <p:ph sz="quarter" idx="3"/>
          </p:nvPr>
        </p:nvPicPr>
        <p:blipFill>
          <a:blip r:embed="rId2"/>
          <a:srcRect/>
          <a:stretch>
            <a:fillRect/>
          </a:stretch>
        </p:blipFill>
        <p:spPr>
          <a:xfrm>
            <a:off x="971550" y="1785926"/>
            <a:ext cx="2886070" cy="4162437"/>
          </a:xfrm>
          <a:noFill/>
          <a:ln/>
        </p:spPr>
      </p:pic>
    </p:spTree>
  </p:cSld>
  <p:clrMapOvr>
    <a:masterClrMapping/>
  </p:clrMapOvr>
  <p:transition spd="slow">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0" y="190501"/>
            <a:ext cx="5405454" cy="881046"/>
          </a:xfrm>
        </p:spPr>
        <p:txBody>
          <a:bodyPr>
            <a:normAutofit/>
          </a:bodyPr>
          <a:lstStyle/>
          <a:p>
            <a:pPr algn="ctr"/>
            <a:r>
              <a:rPr lang="en-US" sz="4400" b="1" dirty="0">
                <a:solidFill>
                  <a:schemeClr val="accent3">
                    <a:lumMod val="75000"/>
                  </a:schemeClr>
                </a:solidFill>
              </a:rPr>
              <a:t>Sweets</a:t>
            </a:r>
            <a:endParaRPr lang="ru-RU" sz="4400" b="1" dirty="0">
              <a:solidFill>
                <a:schemeClr val="accent3">
                  <a:lumMod val="75000"/>
                </a:schemeClr>
              </a:solidFill>
            </a:endParaRPr>
          </a:p>
        </p:txBody>
      </p:sp>
      <p:sp>
        <p:nvSpPr>
          <p:cNvPr id="102403" name="Rectangle 3"/>
          <p:cNvSpPr>
            <a:spLocks noGrp="1" noChangeArrowheads="1"/>
          </p:cNvSpPr>
          <p:nvPr>
            <p:ph type="body" sz="half" idx="1"/>
          </p:nvPr>
        </p:nvSpPr>
        <p:spPr>
          <a:xfrm>
            <a:off x="4429125" y="1500174"/>
            <a:ext cx="3857651" cy="4748226"/>
          </a:xfrm>
        </p:spPr>
        <p:txBody>
          <a:bodyPr/>
          <a:lstStyle/>
          <a:p>
            <a:pPr>
              <a:buFont typeface="Wingdings" pitchFamily="2" charset="2"/>
              <a:buNone/>
            </a:pPr>
            <a:r>
              <a:rPr lang="en-US" sz="2200" dirty="0"/>
              <a:t>	There is a lot of sugar in this food and when you eat it much, it ruins your teeth. As this products have a great number of carbohydrates and calories, they can lead you to obesity. Ice-cream also can affect your throat and stomach.</a:t>
            </a:r>
            <a:endParaRPr lang="ru-RU" sz="2200" dirty="0"/>
          </a:p>
        </p:txBody>
      </p:sp>
      <p:pic>
        <p:nvPicPr>
          <p:cNvPr id="102404" name="Picture 4" descr="Изменение размера цукерки 1"/>
          <p:cNvPicPr>
            <a:picLocks noGrp="1" noChangeAspect="1" noChangeArrowheads="1"/>
          </p:cNvPicPr>
          <p:nvPr>
            <p:ph sz="quarter" idx="2"/>
          </p:nvPr>
        </p:nvPicPr>
        <p:blipFill>
          <a:blip r:embed="rId2"/>
          <a:srcRect/>
          <a:stretch>
            <a:fillRect/>
          </a:stretch>
        </p:blipFill>
        <p:spPr>
          <a:xfrm>
            <a:off x="468313" y="1428736"/>
            <a:ext cx="3294062" cy="2327289"/>
          </a:xfrm>
          <a:noFill/>
          <a:ln/>
        </p:spPr>
      </p:pic>
      <p:pic>
        <p:nvPicPr>
          <p:cNvPr id="102406" name="Picture 6" descr="Изменение размера Цукерки 3"/>
          <p:cNvPicPr>
            <a:picLocks noGrp="1" noChangeAspect="1" noChangeArrowheads="1"/>
          </p:cNvPicPr>
          <p:nvPr>
            <p:ph sz="quarter" idx="3"/>
          </p:nvPr>
        </p:nvPicPr>
        <p:blipFill>
          <a:blip r:embed="rId3"/>
          <a:srcRect/>
          <a:stretch>
            <a:fillRect/>
          </a:stretch>
        </p:blipFill>
        <p:spPr>
          <a:xfrm>
            <a:off x="468313" y="4005263"/>
            <a:ext cx="3384550" cy="2066943"/>
          </a:xfrm>
          <a:noFill/>
          <a:ln/>
        </p:spPr>
      </p:pic>
    </p:spTree>
  </p:cSld>
  <p:clrMapOvr>
    <a:masterClrMapping/>
  </p:clrMapOvr>
  <p:transition spd="slow">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00100" y="277813"/>
            <a:ext cx="6929486" cy="865171"/>
          </a:xfrm>
        </p:spPr>
        <p:txBody>
          <a:bodyPr>
            <a:normAutofit/>
          </a:bodyPr>
          <a:lstStyle/>
          <a:p>
            <a:pPr algn="ctr"/>
            <a:r>
              <a:rPr lang="en-US" sz="4400" b="1" dirty="0"/>
              <a:t>Fizzy drink</a:t>
            </a:r>
            <a:endParaRPr lang="ru-RU" sz="4400" b="1" dirty="0"/>
          </a:p>
        </p:txBody>
      </p:sp>
      <p:sp>
        <p:nvSpPr>
          <p:cNvPr id="105475" name="Rectangle 3"/>
          <p:cNvSpPr>
            <a:spLocks noGrp="1" noChangeArrowheads="1"/>
          </p:cNvSpPr>
          <p:nvPr>
            <p:ph type="body" sz="half" idx="1"/>
          </p:nvPr>
        </p:nvSpPr>
        <p:spPr>
          <a:xfrm>
            <a:off x="5148263" y="1916113"/>
            <a:ext cx="3429000" cy="4114800"/>
          </a:xfrm>
        </p:spPr>
        <p:txBody>
          <a:bodyPr/>
          <a:lstStyle/>
          <a:p>
            <a:pPr>
              <a:buFont typeface="Wingdings" pitchFamily="2" charset="2"/>
              <a:buNone/>
            </a:pPr>
            <a:r>
              <a:rPr lang="en-US" sz="2600"/>
              <a:t>	These drinks are absolutely bad for you. No one useful component, but a lot of gas, coloring matters and sugar. Coke can affect your child-birth organs.</a:t>
            </a:r>
            <a:endParaRPr lang="ru-RU" sz="2600"/>
          </a:p>
        </p:txBody>
      </p:sp>
      <p:pic>
        <p:nvPicPr>
          <p:cNvPr id="105476" name="Picture 4" descr="сцыпучка 2"/>
          <p:cNvPicPr>
            <a:picLocks noGrp="1" noChangeAspect="1" noChangeArrowheads="1"/>
          </p:cNvPicPr>
          <p:nvPr>
            <p:ph sz="half" idx="2"/>
          </p:nvPr>
        </p:nvPicPr>
        <p:blipFill>
          <a:blip r:embed="rId2"/>
          <a:srcRect/>
          <a:stretch>
            <a:fillRect/>
          </a:stretch>
        </p:blipFill>
        <p:spPr>
          <a:xfrm>
            <a:off x="900113" y="1844675"/>
            <a:ext cx="2884487" cy="4114800"/>
          </a:xfrm>
          <a:noFill/>
          <a:ln/>
        </p:spPr>
      </p:pic>
    </p:spTree>
  </p:cSld>
  <p:clrMapOvr>
    <a:masterClrMapping/>
  </p:clrMapOvr>
  <p:transition spd="med">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Picture 17"/>
          <p:cNvPicPr>
            <a:picLocks noChangeAspect="1" noChangeArrowheads="1"/>
          </p:cNvPicPr>
          <p:nvPr/>
        </p:nvPicPr>
        <p:blipFill>
          <a:blip r:embed="rId2">
            <a:lum bright="24000"/>
          </a:blip>
          <a:srcRect l="66985" t="40025" r="21178" b="42990"/>
          <a:stretch>
            <a:fillRect/>
          </a:stretch>
        </p:blipFill>
        <p:spPr bwMode="auto">
          <a:xfrm>
            <a:off x="7072330" y="3071810"/>
            <a:ext cx="1655762" cy="1649412"/>
          </a:xfrm>
          <a:prstGeom prst="rect">
            <a:avLst/>
          </a:prstGeom>
          <a:noFill/>
          <a:ln w="9525">
            <a:noFill/>
            <a:miter lim="800000"/>
            <a:headEnd/>
            <a:tailEnd/>
          </a:ln>
        </p:spPr>
      </p:pic>
      <p:pic>
        <p:nvPicPr>
          <p:cNvPr id="22546" name="Picture 18"/>
          <p:cNvPicPr>
            <a:picLocks noChangeAspect="1" noChangeArrowheads="1"/>
          </p:cNvPicPr>
          <p:nvPr/>
        </p:nvPicPr>
        <p:blipFill>
          <a:blip r:embed="rId2">
            <a:lum bright="12000"/>
          </a:blip>
          <a:srcRect l="80911" t="36238" r="7324" b="47598"/>
          <a:stretch>
            <a:fillRect/>
          </a:stretch>
        </p:blipFill>
        <p:spPr bwMode="auto">
          <a:xfrm>
            <a:off x="2143108" y="4572008"/>
            <a:ext cx="1655762" cy="1581150"/>
          </a:xfrm>
          <a:prstGeom prst="rect">
            <a:avLst/>
          </a:prstGeom>
          <a:noFill/>
          <a:ln w="9525">
            <a:noFill/>
            <a:miter lim="800000"/>
            <a:headEnd/>
            <a:tailEnd/>
          </a:ln>
        </p:spPr>
      </p:pic>
      <p:pic>
        <p:nvPicPr>
          <p:cNvPr id="22548" name="Picture 20" descr="Изменение размера Бобы"/>
          <p:cNvPicPr>
            <a:picLocks noChangeAspect="1" noChangeArrowheads="1"/>
          </p:cNvPicPr>
          <p:nvPr/>
        </p:nvPicPr>
        <p:blipFill>
          <a:blip r:embed="rId3"/>
          <a:srcRect/>
          <a:stretch>
            <a:fillRect/>
          </a:stretch>
        </p:blipFill>
        <p:spPr bwMode="auto">
          <a:xfrm>
            <a:off x="4929190" y="4572008"/>
            <a:ext cx="1871663" cy="1593850"/>
          </a:xfrm>
          <a:prstGeom prst="rect">
            <a:avLst/>
          </a:prstGeom>
          <a:noFill/>
        </p:spPr>
      </p:pic>
      <p:pic>
        <p:nvPicPr>
          <p:cNvPr id="22549" name="Picture 21" descr="Изменение размера Легкие"/>
          <p:cNvPicPr>
            <a:picLocks noChangeAspect="1" noChangeArrowheads="1"/>
          </p:cNvPicPr>
          <p:nvPr/>
        </p:nvPicPr>
        <p:blipFill>
          <a:blip r:embed="rId4"/>
          <a:srcRect/>
          <a:stretch>
            <a:fillRect/>
          </a:stretch>
        </p:blipFill>
        <p:spPr bwMode="auto">
          <a:xfrm>
            <a:off x="395288" y="404813"/>
            <a:ext cx="2049462" cy="1531937"/>
          </a:xfrm>
          <a:prstGeom prst="rect">
            <a:avLst/>
          </a:prstGeom>
          <a:noFill/>
        </p:spPr>
      </p:pic>
      <p:pic>
        <p:nvPicPr>
          <p:cNvPr id="22550" name="Picture 22" descr="Изменение размера Сердце"/>
          <p:cNvPicPr>
            <a:picLocks noChangeAspect="1" noChangeArrowheads="1"/>
          </p:cNvPicPr>
          <p:nvPr/>
        </p:nvPicPr>
        <p:blipFill>
          <a:blip r:embed="rId5"/>
          <a:srcRect/>
          <a:stretch>
            <a:fillRect/>
          </a:stretch>
        </p:blipFill>
        <p:spPr bwMode="auto">
          <a:xfrm>
            <a:off x="7308850" y="333375"/>
            <a:ext cx="1503363" cy="2217738"/>
          </a:xfrm>
          <a:prstGeom prst="rect">
            <a:avLst/>
          </a:prstGeom>
          <a:noFill/>
        </p:spPr>
      </p:pic>
      <p:pic>
        <p:nvPicPr>
          <p:cNvPr id="22551" name="Picture 23" descr="Изменение размера Печеночка1"/>
          <p:cNvPicPr>
            <a:picLocks noChangeAspect="1" noChangeArrowheads="1"/>
          </p:cNvPicPr>
          <p:nvPr/>
        </p:nvPicPr>
        <p:blipFill>
          <a:blip r:embed="rId6"/>
          <a:srcRect/>
          <a:stretch>
            <a:fillRect/>
          </a:stretch>
        </p:blipFill>
        <p:spPr bwMode="auto">
          <a:xfrm>
            <a:off x="395288" y="2781300"/>
            <a:ext cx="2374900" cy="1330325"/>
          </a:xfrm>
          <a:prstGeom prst="rect">
            <a:avLst/>
          </a:prstGeom>
          <a:noFill/>
        </p:spPr>
      </p:pic>
      <p:sp>
        <p:nvSpPr>
          <p:cNvPr id="22553" name="Rectangle 25"/>
          <p:cNvSpPr>
            <a:spLocks noChangeArrowheads="1"/>
          </p:cNvSpPr>
          <p:nvPr/>
        </p:nvSpPr>
        <p:spPr bwMode="auto">
          <a:xfrm>
            <a:off x="3132138" y="333375"/>
            <a:ext cx="3600450" cy="4033838"/>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pPr>
            <a:endParaRPr lang="ru-RU" sz="3200">
              <a:effectLst>
                <a:outerShdw blurRad="38100" dist="38100" dir="2700000" algn="tl">
                  <a:srgbClr val="000000"/>
                </a:outerShdw>
              </a:effectLst>
              <a:latin typeface="Garamond" pitchFamily="18" charset="0"/>
            </a:endParaRPr>
          </a:p>
        </p:txBody>
      </p:sp>
      <p:sp>
        <p:nvSpPr>
          <p:cNvPr id="22554" name="Rectangle 26"/>
          <p:cNvSpPr>
            <a:spLocks noChangeArrowheads="1"/>
          </p:cNvSpPr>
          <p:nvPr/>
        </p:nvSpPr>
        <p:spPr bwMode="auto">
          <a:xfrm>
            <a:off x="2857488" y="428604"/>
            <a:ext cx="3571900" cy="3935434"/>
          </a:xfrm>
          <a:prstGeom prst="rect">
            <a:avLst/>
          </a:prstGeom>
          <a:noFill/>
          <a:ln w="9525">
            <a:noFill/>
            <a:miter lim="800000"/>
            <a:headEnd/>
            <a:tailEnd/>
          </a:ln>
          <a:effectLst/>
        </p:spPr>
        <p:txBody>
          <a:bodyPr/>
          <a:lstStyle/>
          <a:p>
            <a:pPr marL="342900" indent="-342900" algn="ctr">
              <a:spcBef>
                <a:spcPct val="20000"/>
              </a:spcBef>
              <a:buClr>
                <a:schemeClr val="hlink"/>
              </a:buClr>
              <a:buSzPct val="70000"/>
              <a:buFont typeface="Wingdings" pitchFamily="2" charset="2"/>
              <a:buChar char="ü"/>
            </a:pPr>
            <a:r>
              <a:rPr lang="en-US" sz="3200" b="1" dirty="0">
                <a:latin typeface="Garamond" pitchFamily="18" charset="0"/>
              </a:rPr>
              <a:t>sweets</a:t>
            </a:r>
          </a:p>
          <a:p>
            <a:pPr marL="342900" indent="-342900" algn="ctr">
              <a:spcBef>
                <a:spcPct val="20000"/>
              </a:spcBef>
              <a:buClr>
                <a:schemeClr val="hlink"/>
              </a:buClr>
              <a:buSzPct val="70000"/>
              <a:buFont typeface="Wingdings" pitchFamily="2" charset="2"/>
              <a:buChar char="ü"/>
            </a:pPr>
            <a:r>
              <a:rPr lang="en-US" sz="3200" b="1" dirty="0">
                <a:latin typeface="Garamond" pitchFamily="18" charset="0"/>
              </a:rPr>
              <a:t>meat tins</a:t>
            </a:r>
          </a:p>
          <a:p>
            <a:pPr marL="342900" indent="-342900" algn="ctr">
              <a:spcBef>
                <a:spcPct val="20000"/>
              </a:spcBef>
              <a:buClr>
                <a:schemeClr val="hlink"/>
              </a:buClr>
              <a:buSzPct val="70000"/>
              <a:buFont typeface="Wingdings" pitchFamily="2" charset="2"/>
              <a:buChar char="ü"/>
            </a:pPr>
            <a:r>
              <a:rPr lang="en-US" sz="3200" b="1" dirty="0">
                <a:latin typeface="Garamond" pitchFamily="18" charset="0"/>
              </a:rPr>
              <a:t>sausage</a:t>
            </a:r>
          </a:p>
          <a:p>
            <a:pPr marL="342900" indent="-342900" algn="ctr">
              <a:spcBef>
                <a:spcPct val="20000"/>
              </a:spcBef>
              <a:buClr>
                <a:schemeClr val="hlink"/>
              </a:buClr>
              <a:buSzPct val="70000"/>
              <a:buFont typeface="Wingdings" pitchFamily="2" charset="2"/>
              <a:buChar char="ü"/>
            </a:pPr>
            <a:r>
              <a:rPr lang="en-US" sz="3200" b="1" dirty="0">
                <a:latin typeface="Garamond" pitchFamily="18" charset="0"/>
              </a:rPr>
              <a:t>butter</a:t>
            </a:r>
          </a:p>
          <a:p>
            <a:pPr marL="342900" indent="-342900" algn="ctr">
              <a:spcBef>
                <a:spcPct val="20000"/>
              </a:spcBef>
              <a:buClr>
                <a:schemeClr val="hlink"/>
              </a:buClr>
              <a:buSzPct val="70000"/>
              <a:buFont typeface="Wingdings" pitchFamily="2" charset="2"/>
              <a:buChar char="ü"/>
            </a:pPr>
            <a:r>
              <a:rPr lang="en-US" sz="3200" b="1" dirty="0">
                <a:latin typeface="Garamond" pitchFamily="18" charset="0"/>
              </a:rPr>
              <a:t>concentrated</a:t>
            </a:r>
          </a:p>
          <a:p>
            <a:pPr marL="342900" indent="-342900" algn="ctr">
              <a:spcBef>
                <a:spcPct val="20000"/>
              </a:spcBef>
              <a:buClr>
                <a:schemeClr val="hlink"/>
              </a:buClr>
              <a:buSzPct val="70000"/>
              <a:buFont typeface="Wingdings" pitchFamily="2" charset="2"/>
              <a:buNone/>
            </a:pPr>
            <a:r>
              <a:rPr lang="en-US" sz="3200" b="1" dirty="0">
                <a:latin typeface="Garamond" pitchFamily="18" charset="0"/>
              </a:rPr>
              <a:t>juices</a:t>
            </a:r>
            <a:endParaRPr lang="ru-RU" sz="3200" b="1" dirty="0">
              <a:effectLst>
                <a:outerShdw blurRad="38100" dist="38100" dir="2700000" algn="tl">
                  <a:srgbClr val="000000"/>
                </a:outerShdw>
              </a:effectLst>
              <a:latin typeface="Garamond" pitchFamily="18" charset="0"/>
            </a:endParaRPr>
          </a:p>
        </p:txBody>
      </p:sp>
      <p:sp>
        <p:nvSpPr>
          <p:cNvPr id="22558" name="AutoShape 30"/>
          <p:cNvSpPr>
            <a:spLocks noChangeArrowheads="1"/>
          </p:cNvSpPr>
          <p:nvPr/>
        </p:nvSpPr>
        <p:spPr bwMode="auto">
          <a:xfrm rot="2780103">
            <a:off x="5137150" y="1782763"/>
            <a:ext cx="3357563" cy="312737"/>
          </a:xfrm>
          <a:prstGeom prst="notchedRightArrow">
            <a:avLst>
              <a:gd name="adj1" fmla="val 50000"/>
              <a:gd name="adj2" fmla="val 268401"/>
            </a:avLst>
          </a:prstGeom>
          <a:solidFill>
            <a:srgbClr val="129045"/>
          </a:solidFill>
          <a:ln w="9525">
            <a:solidFill>
              <a:schemeClr val="tx1"/>
            </a:solidFill>
            <a:miter lim="800000"/>
            <a:headEnd/>
            <a:tailEnd/>
          </a:ln>
          <a:effectLst/>
        </p:spPr>
        <p:txBody>
          <a:bodyPr wrap="none" anchor="ctr"/>
          <a:lstStyle/>
          <a:p>
            <a:endParaRPr lang="ru-RU"/>
          </a:p>
        </p:txBody>
      </p:sp>
      <p:sp>
        <p:nvSpPr>
          <p:cNvPr id="22559" name="AutoShape 31"/>
          <p:cNvSpPr>
            <a:spLocks noChangeArrowheads="1"/>
          </p:cNvSpPr>
          <p:nvPr/>
        </p:nvSpPr>
        <p:spPr bwMode="auto">
          <a:xfrm rot="8298802">
            <a:off x="2124075" y="1916113"/>
            <a:ext cx="2376488" cy="288925"/>
          </a:xfrm>
          <a:prstGeom prst="notchedRightArrow">
            <a:avLst>
              <a:gd name="adj1" fmla="val 50000"/>
              <a:gd name="adj2" fmla="val 205632"/>
            </a:avLst>
          </a:prstGeom>
          <a:solidFill>
            <a:srgbClr val="FF0000"/>
          </a:solidFill>
          <a:ln w="9525">
            <a:solidFill>
              <a:schemeClr val="tx1"/>
            </a:solidFill>
            <a:miter lim="800000"/>
            <a:headEnd/>
            <a:tailEnd/>
          </a:ln>
          <a:effectLst/>
        </p:spPr>
        <p:txBody>
          <a:bodyPr wrap="none" anchor="ctr"/>
          <a:lstStyle/>
          <a:p>
            <a:endParaRPr lang="ru-RU"/>
          </a:p>
        </p:txBody>
      </p:sp>
      <p:sp>
        <p:nvSpPr>
          <p:cNvPr id="22560" name="AutoShape 32"/>
          <p:cNvSpPr>
            <a:spLocks noChangeArrowheads="1"/>
          </p:cNvSpPr>
          <p:nvPr/>
        </p:nvSpPr>
        <p:spPr bwMode="auto">
          <a:xfrm>
            <a:off x="5867400" y="1052513"/>
            <a:ext cx="1439863" cy="288925"/>
          </a:xfrm>
          <a:prstGeom prst="notchedRightArrow">
            <a:avLst>
              <a:gd name="adj1" fmla="val 50000"/>
              <a:gd name="adj2" fmla="val 124588"/>
            </a:avLst>
          </a:prstGeom>
          <a:solidFill>
            <a:srgbClr val="FF0000"/>
          </a:solidFill>
          <a:ln w="9525">
            <a:solidFill>
              <a:schemeClr val="tx1"/>
            </a:solidFill>
            <a:miter lim="800000"/>
            <a:headEnd/>
            <a:tailEnd/>
          </a:ln>
          <a:effectLst/>
        </p:spPr>
        <p:txBody>
          <a:bodyPr wrap="none" anchor="ctr"/>
          <a:lstStyle/>
          <a:p>
            <a:endParaRPr lang="ru-RU"/>
          </a:p>
        </p:txBody>
      </p:sp>
      <p:sp>
        <p:nvSpPr>
          <p:cNvPr id="22562" name="AutoShape 34"/>
          <p:cNvSpPr>
            <a:spLocks noChangeArrowheads="1"/>
          </p:cNvSpPr>
          <p:nvPr/>
        </p:nvSpPr>
        <p:spPr bwMode="auto">
          <a:xfrm rot="-1472297">
            <a:off x="5508625" y="1844675"/>
            <a:ext cx="1944688" cy="214313"/>
          </a:xfrm>
          <a:prstGeom prst="notchedRightArrow">
            <a:avLst>
              <a:gd name="adj1" fmla="val 50000"/>
              <a:gd name="adj2" fmla="val 226851"/>
            </a:avLst>
          </a:prstGeom>
          <a:solidFill>
            <a:srgbClr val="FF9900"/>
          </a:solidFill>
          <a:ln w="9525">
            <a:solidFill>
              <a:schemeClr val="tx1"/>
            </a:solidFill>
            <a:miter lim="800000"/>
            <a:headEnd/>
            <a:tailEnd/>
          </a:ln>
          <a:effectLst/>
        </p:spPr>
        <p:txBody>
          <a:bodyPr wrap="none" anchor="ctr"/>
          <a:lstStyle/>
          <a:p>
            <a:endParaRPr lang="ru-RU"/>
          </a:p>
        </p:txBody>
      </p:sp>
      <p:sp>
        <p:nvSpPr>
          <p:cNvPr id="22563" name="AutoShape 35"/>
          <p:cNvSpPr>
            <a:spLocks noChangeArrowheads="1"/>
          </p:cNvSpPr>
          <p:nvPr/>
        </p:nvSpPr>
        <p:spPr bwMode="auto">
          <a:xfrm rot="5400000">
            <a:off x="4931568" y="3933032"/>
            <a:ext cx="1008063" cy="431800"/>
          </a:xfrm>
          <a:prstGeom prst="notchedRightArrow">
            <a:avLst>
              <a:gd name="adj1" fmla="val 50000"/>
              <a:gd name="adj2" fmla="val 58364"/>
            </a:avLst>
          </a:prstGeom>
          <a:solidFill>
            <a:srgbClr val="FF00FF"/>
          </a:solidFill>
          <a:ln w="9525">
            <a:solidFill>
              <a:schemeClr val="tx1"/>
            </a:solidFill>
            <a:miter lim="800000"/>
            <a:headEnd/>
            <a:tailEnd/>
          </a:ln>
          <a:effectLst/>
        </p:spPr>
        <p:txBody>
          <a:bodyPr wrap="none" anchor="ctr"/>
          <a:lstStyle/>
          <a:p>
            <a:endParaRPr lang="ru-RU"/>
          </a:p>
        </p:txBody>
      </p:sp>
      <p:sp>
        <p:nvSpPr>
          <p:cNvPr id="22566" name="AutoShape 38"/>
          <p:cNvSpPr>
            <a:spLocks noChangeArrowheads="1"/>
          </p:cNvSpPr>
          <p:nvPr/>
        </p:nvSpPr>
        <p:spPr bwMode="auto">
          <a:xfrm rot="8127068">
            <a:off x="2438400" y="2373313"/>
            <a:ext cx="1943100" cy="215900"/>
          </a:xfrm>
          <a:prstGeom prst="notchedRightArrow">
            <a:avLst>
              <a:gd name="adj1" fmla="val 50000"/>
              <a:gd name="adj2" fmla="val 225000"/>
            </a:avLst>
          </a:prstGeom>
          <a:solidFill>
            <a:srgbClr val="0000FF"/>
          </a:solidFill>
          <a:ln w="9525">
            <a:solidFill>
              <a:schemeClr val="tx1"/>
            </a:solidFill>
            <a:miter lim="800000"/>
            <a:headEnd/>
            <a:tailEnd/>
          </a:ln>
          <a:effectLst/>
        </p:spPr>
        <p:txBody>
          <a:bodyPr wrap="none" anchor="ctr"/>
          <a:lstStyle/>
          <a:p>
            <a:endParaRPr lang="ru-RU"/>
          </a:p>
        </p:txBody>
      </p:sp>
      <p:sp>
        <p:nvSpPr>
          <p:cNvPr id="22567" name="AutoShape 39"/>
          <p:cNvSpPr>
            <a:spLocks noChangeArrowheads="1"/>
          </p:cNvSpPr>
          <p:nvPr/>
        </p:nvSpPr>
        <p:spPr bwMode="auto">
          <a:xfrm rot="11829428">
            <a:off x="2484438" y="1268413"/>
            <a:ext cx="1943100" cy="215900"/>
          </a:xfrm>
          <a:prstGeom prst="notchedRightArrow">
            <a:avLst>
              <a:gd name="adj1" fmla="val 50000"/>
              <a:gd name="adj2" fmla="val 225000"/>
            </a:avLst>
          </a:prstGeom>
          <a:solidFill>
            <a:srgbClr val="0000FF"/>
          </a:solidFill>
          <a:ln w="952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558"/>
                                        </p:tgtEl>
                                        <p:attrNameLst>
                                          <p:attrName>style.visibility</p:attrName>
                                        </p:attrNameLst>
                                      </p:cBhvr>
                                      <p:to>
                                        <p:strVal val="visible"/>
                                      </p:to>
                                    </p:set>
                                    <p:anim calcmode="lin" valueType="num">
                                      <p:cBhvr>
                                        <p:cTn id="7" dur="500" decel="50000" fill="hold">
                                          <p:stCondLst>
                                            <p:cond delay="0"/>
                                          </p:stCondLst>
                                        </p:cTn>
                                        <p:tgtEl>
                                          <p:spTgt spid="225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58"/>
                                        </p:tgtEl>
                                        <p:attrNameLst>
                                          <p:attrName>ppt_w</p:attrName>
                                        </p:attrNameLst>
                                      </p:cBhvr>
                                      <p:tavLst>
                                        <p:tav tm="0">
                                          <p:val>
                                            <p:strVal val="#ppt_w*.05"/>
                                          </p:val>
                                        </p:tav>
                                        <p:tav tm="100000">
                                          <p:val>
                                            <p:strVal val="#ppt_w"/>
                                          </p:val>
                                        </p:tav>
                                      </p:tavLst>
                                    </p:anim>
                                    <p:anim calcmode="lin" valueType="num">
                                      <p:cBhvr>
                                        <p:cTn id="10" dur="1000" fill="hold"/>
                                        <p:tgtEl>
                                          <p:spTgt spid="225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5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grpId="1" nodeType="clickEffect">
                                  <p:stCondLst>
                                    <p:cond delay="0"/>
                                  </p:stCondLst>
                                  <p:childTnLst>
                                    <p:animEffect transition="out" filter="fade">
                                      <p:cBhvr>
                                        <p:cTn id="18" dur="1000" accel="50000">
                                          <p:stCondLst>
                                            <p:cond delay="0"/>
                                          </p:stCondLst>
                                        </p:cTn>
                                        <p:tgtEl>
                                          <p:spTgt spid="22558"/>
                                        </p:tgtEl>
                                      </p:cBhvr>
                                    </p:animEffect>
                                    <p:anim calcmode="lin" valueType="num">
                                      <p:cBhvr>
                                        <p:cTn id="19" dur="500" accel="50000">
                                          <p:stCondLst>
                                            <p:cond delay="0"/>
                                          </p:stCondLst>
                                        </p:cTn>
                                        <p:tgtEl>
                                          <p:spTgt spid="22558"/>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22558"/>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22558"/>
                                        </p:tgtEl>
                                        <p:attrNameLst>
                                          <p:attrName>ppt_x</p:attrName>
                                        </p:attrNameLst>
                                      </p:cBhvr>
                                      <p:tavLst>
                                        <p:tav tm="0">
                                          <p:val>
                                            <p:strVal val="ppt_x"/>
                                          </p:val>
                                        </p:tav>
                                        <p:tav tm="100000">
                                          <p:val>
                                            <p:strVal val="ppt_x+.4"/>
                                          </p:val>
                                        </p:tav>
                                      </p:tavLst>
                                    </p:anim>
                                    <p:anim calcmode="lin" valueType="num">
                                      <p:cBhvr>
                                        <p:cTn id="22" dur="1000"/>
                                        <p:tgtEl>
                                          <p:spTgt spid="22558"/>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22558"/>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22558"/>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22558"/>
                                        </p:tgtEl>
                                        <p:attrNameLst>
                                          <p:attrName>style.rotation</p:attrName>
                                        </p:attrNameLst>
                                      </p:cBhvr>
                                      <p:tavLst>
                                        <p:tav tm="0">
                                          <p:val>
                                            <p:fltVal val="0"/>
                                          </p:val>
                                        </p:tav>
                                        <p:tav tm="100000">
                                          <p:val>
                                            <p:fltVal val="-90"/>
                                          </p:val>
                                        </p:tav>
                                      </p:tavLst>
                                    </p:anim>
                                    <p:set>
                                      <p:cBhvr>
                                        <p:cTn id="26" dur="1" fill="hold">
                                          <p:stCondLst>
                                            <p:cond delay="999"/>
                                          </p:stCondLst>
                                        </p:cTn>
                                        <p:tgtEl>
                                          <p:spTgt spid="22558"/>
                                        </p:tgtEl>
                                        <p:attrNameLst>
                                          <p:attrName>style.visibility</p:attrName>
                                        </p:attrNameLst>
                                      </p:cBhvr>
                                      <p:to>
                                        <p:strVal val="hidden"/>
                                      </p:to>
                                    </p:set>
                                  </p:childTnLst>
                                </p:cTn>
                              </p:par>
                              <p:par>
                                <p:cTn id="27" presetID="25" presetClass="exit" presetSubtype="0" fill="hold" nodeType="withEffect">
                                  <p:stCondLst>
                                    <p:cond delay="0"/>
                                  </p:stCondLst>
                                  <p:childTnLst>
                                    <p:animEffect transition="out" filter="fade">
                                      <p:cBhvr>
                                        <p:cTn id="28" dur="1000" accel="50000">
                                          <p:stCondLst>
                                            <p:cond delay="0"/>
                                          </p:stCondLst>
                                        </p:cTn>
                                        <p:tgtEl>
                                          <p:spTgt spid="22554">
                                            <p:txEl>
                                              <p:pRg st="0" end="0"/>
                                            </p:txEl>
                                          </p:spTgt>
                                        </p:tgtEl>
                                      </p:cBhvr>
                                    </p:animEffect>
                                    <p:anim calcmode="lin" valueType="num">
                                      <p:cBhvr>
                                        <p:cTn id="29" dur="500" accel="50000">
                                          <p:stCondLst>
                                            <p:cond delay="0"/>
                                          </p:stCondLst>
                                        </p:cTn>
                                        <p:tgtEl>
                                          <p:spTgt spid="22554">
                                            <p:txEl>
                                              <p:pRg st="0" end="0"/>
                                            </p:txEl>
                                          </p:spTgt>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22554">
                                            <p:txEl>
                                              <p:pRg st="0" end="0"/>
                                            </p:txEl>
                                          </p:spTgt>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22554">
                                            <p:txEl>
                                              <p:pRg st="0" end="0"/>
                                            </p:txEl>
                                          </p:spTgt>
                                        </p:tgtEl>
                                        <p:attrNameLst>
                                          <p:attrName>ppt_x</p:attrName>
                                        </p:attrNameLst>
                                      </p:cBhvr>
                                      <p:tavLst>
                                        <p:tav tm="0">
                                          <p:val>
                                            <p:strVal val="ppt_x"/>
                                          </p:val>
                                        </p:tav>
                                        <p:tav tm="100000">
                                          <p:val>
                                            <p:strVal val="ppt_x+.4"/>
                                          </p:val>
                                        </p:tav>
                                      </p:tavLst>
                                    </p:anim>
                                    <p:anim calcmode="lin" valueType="num">
                                      <p:cBhvr>
                                        <p:cTn id="32" dur="1000"/>
                                        <p:tgtEl>
                                          <p:spTgt spid="22554">
                                            <p:txEl>
                                              <p:pRg st="0" end="0"/>
                                            </p:txEl>
                                          </p:spTgt>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22554">
                                            <p:txEl>
                                              <p:pRg st="0" end="0"/>
                                            </p:txEl>
                                          </p:spTgt>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22554">
                                            <p:txEl>
                                              <p:pRg st="0" end="0"/>
                                            </p:txEl>
                                          </p:spTgt>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22554">
                                            <p:txEl>
                                              <p:pRg st="0" end="0"/>
                                            </p:txEl>
                                          </p:spTgt>
                                        </p:tgtEl>
                                        <p:attrNameLst>
                                          <p:attrName>style.rotation</p:attrName>
                                        </p:attrNameLst>
                                      </p:cBhvr>
                                      <p:tavLst>
                                        <p:tav tm="0">
                                          <p:val>
                                            <p:fltVal val="0"/>
                                          </p:val>
                                        </p:tav>
                                        <p:tav tm="100000">
                                          <p:val>
                                            <p:fltVal val="-90"/>
                                          </p:val>
                                        </p:tav>
                                      </p:tavLst>
                                    </p:anim>
                                    <p:set>
                                      <p:cBhvr>
                                        <p:cTn id="36" dur="1" fill="hold">
                                          <p:stCondLst>
                                            <p:cond delay="999"/>
                                          </p:stCondLst>
                                        </p:cTn>
                                        <p:tgtEl>
                                          <p:spTgt spid="22554">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2560"/>
                                        </p:tgtEl>
                                        <p:attrNameLst>
                                          <p:attrName>style.visibility</p:attrName>
                                        </p:attrNameLst>
                                      </p:cBhvr>
                                      <p:to>
                                        <p:strVal val="visible"/>
                                      </p:to>
                                    </p:set>
                                    <p:anim calcmode="lin" valueType="num">
                                      <p:cBhvr>
                                        <p:cTn id="41" dur="500" decel="50000" fill="hold">
                                          <p:stCondLst>
                                            <p:cond delay="0"/>
                                          </p:stCondLst>
                                        </p:cTn>
                                        <p:tgtEl>
                                          <p:spTgt spid="2256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256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2560"/>
                                        </p:tgtEl>
                                        <p:attrNameLst>
                                          <p:attrName>ppt_w</p:attrName>
                                        </p:attrNameLst>
                                      </p:cBhvr>
                                      <p:tavLst>
                                        <p:tav tm="0">
                                          <p:val>
                                            <p:strVal val="#ppt_w*.05"/>
                                          </p:val>
                                        </p:tav>
                                        <p:tav tm="100000">
                                          <p:val>
                                            <p:strVal val="#ppt_w"/>
                                          </p:val>
                                        </p:tav>
                                      </p:tavLst>
                                    </p:anim>
                                    <p:anim calcmode="lin" valueType="num">
                                      <p:cBhvr>
                                        <p:cTn id="44" dur="1000" fill="hold"/>
                                        <p:tgtEl>
                                          <p:spTgt spid="2256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256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256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256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2560"/>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2559"/>
                                        </p:tgtEl>
                                        <p:attrNameLst>
                                          <p:attrName>style.visibility</p:attrName>
                                        </p:attrNameLst>
                                      </p:cBhvr>
                                      <p:to>
                                        <p:strVal val="visible"/>
                                      </p:to>
                                    </p:set>
                                    <p:anim calcmode="lin" valueType="num">
                                      <p:cBhvr>
                                        <p:cTn id="51" dur="500" decel="50000" fill="hold">
                                          <p:stCondLst>
                                            <p:cond delay="0"/>
                                          </p:stCondLst>
                                        </p:cTn>
                                        <p:tgtEl>
                                          <p:spTgt spid="2255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255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2559"/>
                                        </p:tgtEl>
                                        <p:attrNameLst>
                                          <p:attrName>ppt_w</p:attrName>
                                        </p:attrNameLst>
                                      </p:cBhvr>
                                      <p:tavLst>
                                        <p:tav tm="0">
                                          <p:val>
                                            <p:strVal val="#ppt_w*.05"/>
                                          </p:val>
                                        </p:tav>
                                        <p:tav tm="100000">
                                          <p:val>
                                            <p:strVal val="#ppt_w"/>
                                          </p:val>
                                        </p:tav>
                                      </p:tavLst>
                                    </p:anim>
                                    <p:anim calcmode="lin" valueType="num">
                                      <p:cBhvr>
                                        <p:cTn id="54" dur="1000" fill="hold"/>
                                        <p:tgtEl>
                                          <p:spTgt spid="2255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255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255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255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255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xit" presetSubtype="0" fill="hold" grpId="1" nodeType="clickEffect">
                                  <p:stCondLst>
                                    <p:cond delay="0"/>
                                  </p:stCondLst>
                                  <p:childTnLst>
                                    <p:animEffect transition="out" filter="fade">
                                      <p:cBhvr>
                                        <p:cTn id="62" dur="1000" accel="50000">
                                          <p:stCondLst>
                                            <p:cond delay="0"/>
                                          </p:stCondLst>
                                        </p:cTn>
                                        <p:tgtEl>
                                          <p:spTgt spid="22560"/>
                                        </p:tgtEl>
                                      </p:cBhvr>
                                    </p:animEffect>
                                    <p:anim calcmode="lin" valueType="num">
                                      <p:cBhvr>
                                        <p:cTn id="63" dur="500" accel="50000">
                                          <p:stCondLst>
                                            <p:cond delay="0"/>
                                          </p:stCondLst>
                                        </p:cTn>
                                        <p:tgtEl>
                                          <p:spTgt spid="22560"/>
                                        </p:tgtEl>
                                        <p:attrNameLst>
                                          <p:attrName>ppt_y</p:attrName>
                                        </p:attrNameLst>
                                      </p:cBhvr>
                                      <p:tavLst>
                                        <p:tav tm="0">
                                          <p:val>
                                            <p:strVal val="ppt_y"/>
                                          </p:val>
                                        </p:tav>
                                        <p:tav tm="100000">
                                          <p:val>
                                            <p:strVal val="ppt_y+.1"/>
                                          </p:val>
                                        </p:tav>
                                      </p:tavLst>
                                    </p:anim>
                                    <p:anim calcmode="lin" valueType="num">
                                      <p:cBhvr>
                                        <p:cTn id="64" dur="500" decel="50000">
                                          <p:stCondLst>
                                            <p:cond delay="500"/>
                                          </p:stCondLst>
                                        </p:cTn>
                                        <p:tgtEl>
                                          <p:spTgt spid="22560"/>
                                        </p:tgtEl>
                                        <p:attrNameLst>
                                          <p:attrName>ppt_y</p:attrName>
                                        </p:attrNameLst>
                                      </p:cBhvr>
                                      <p:tavLst>
                                        <p:tav tm="0">
                                          <p:val>
                                            <p:strVal val="ppt_y"/>
                                          </p:val>
                                        </p:tav>
                                        <p:tav tm="100000">
                                          <p:val>
                                            <p:strVal val="ppt_y-.1"/>
                                          </p:val>
                                        </p:tav>
                                      </p:tavLst>
                                    </p:anim>
                                    <p:anim calcmode="lin" valueType="num">
                                      <p:cBhvr>
                                        <p:cTn id="65" dur="500" accel="50000">
                                          <p:stCondLst>
                                            <p:cond delay="500"/>
                                          </p:stCondLst>
                                        </p:cTn>
                                        <p:tgtEl>
                                          <p:spTgt spid="22560"/>
                                        </p:tgtEl>
                                        <p:attrNameLst>
                                          <p:attrName>ppt_x</p:attrName>
                                        </p:attrNameLst>
                                      </p:cBhvr>
                                      <p:tavLst>
                                        <p:tav tm="0">
                                          <p:val>
                                            <p:strVal val="ppt_x"/>
                                          </p:val>
                                        </p:tav>
                                        <p:tav tm="100000">
                                          <p:val>
                                            <p:strVal val="ppt_x+.4"/>
                                          </p:val>
                                        </p:tav>
                                      </p:tavLst>
                                    </p:anim>
                                    <p:anim calcmode="lin" valueType="num">
                                      <p:cBhvr>
                                        <p:cTn id="66" dur="1000"/>
                                        <p:tgtEl>
                                          <p:spTgt spid="22560"/>
                                        </p:tgtEl>
                                        <p:attrNameLst>
                                          <p:attrName>ppt_h</p:attrName>
                                        </p:attrNameLst>
                                      </p:cBhvr>
                                      <p:tavLst>
                                        <p:tav tm="0">
                                          <p:val>
                                            <p:strVal val="ppt_h"/>
                                          </p:val>
                                        </p:tav>
                                        <p:tav tm="100000">
                                          <p:val>
                                            <p:strVal val="ppt_h"/>
                                          </p:val>
                                        </p:tav>
                                      </p:tavLst>
                                    </p:anim>
                                    <p:anim calcmode="lin" valueType="num">
                                      <p:cBhvr>
                                        <p:cTn id="67" dur="500" accel="50000">
                                          <p:stCondLst>
                                            <p:cond delay="0"/>
                                          </p:stCondLst>
                                        </p:cTn>
                                        <p:tgtEl>
                                          <p:spTgt spid="22560"/>
                                        </p:tgtEl>
                                        <p:attrNameLst>
                                          <p:attrName>ppt_w</p:attrName>
                                        </p:attrNameLst>
                                      </p:cBhvr>
                                      <p:tavLst>
                                        <p:tav tm="0">
                                          <p:val>
                                            <p:strVal val="ppt_w"/>
                                          </p:val>
                                        </p:tav>
                                        <p:tav tm="100000">
                                          <p:val>
                                            <p:strVal val="ppt_w*.05"/>
                                          </p:val>
                                        </p:tav>
                                      </p:tavLst>
                                    </p:anim>
                                    <p:anim calcmode="lin" valueType="num">
                                      <p:cBhvr>
                                        <p:cTn id="68" dur="500" decel="50000">
                                          <p:stCondLst>
                                            <p:cond delay="500"/>
                                          </p:stCondLst>
                                        </p:cTn>
                                        <p:tgtEl>
                                          <p:spTgt spid="22560"/>
                                        </p:tgtEl>
                                        <p:attrNameLst>
                                          <p:attrName>ppt_w</p:attrName>
                                        </p:attrNameLst>
                                      </p:cBhvr>
                                      <p:tavLst>
                                        <p:tav tm="0">
                                          <p:val>
                                            <p:strVal val="ppt_w"/>
                                          </p:val>
                                        </p:tav>
                                        <p:tav tm="100000">
                                          <p:val>
                                            <p:strVal val="ppt_w/.05"/>
                                          </p:val>
                                        </p:tav>
                                      </p:tavLst>
                                    </p:anim>
                                    <p:anim calcmode="lin" valueType="num">
                                      <p:cBhvr>
                                        <p:cTn id="69" dur="500" accel="50000">
                                          <p:stCondLst>
                                            <p:cond delay="500"/>
                                          </p:stCondLst>
                                        </p:cTn>
                                        <p:tgtEl>
                                          <p:spTgt spid="22560"/>
                                        </p:tgtEl>
                                        <p:attrNameLst>
                                          <p:attrName>style.rotation</p:attrName>
                                        </p:attrNameLst>
                                      </p:cBhvr>
                                      <p:tavLst>
                                        <p:tav tm="0">
                                          <p:val>
                                            <p:fltVal val="0"/>
                                          </p:val>
                                        </p:tav>
                                        <p:tav tm="100000">
                                          <p:val>
                                            <p:fltVal val="-90"/>
                                          </p:val>
                                        </p:tav>
                                      </p:tavLst>
                                    </p:anim>
                                    <p:set>
                                      <p:cBhvr>
                                        <p:cTn id="70" dur="1" fill="hold">
                                          <p:stCondLst>
                                            <p:cond delay="999"/>
                                          </p:stCondLst>
                                        </p:cTn>
                                        <p:tgtEl>
                                          <p:spTgt spid="22560"/>
                                        </p:tgtEl>
                                        <p:attrNameLst>
                                          <p:attrName>style.visibility</p:attrName>
                                        </p:attrNameLst>
                                      </p:cBhvr>
                                      <p:to>
                                        <p:strVal val="hidden"/>
                                      </p:to>
                                    </p:set>
                                  </p:childTnLst>
                                </p:cTn>
                              </p:par>
                              <p:par>
                                <p:cTn id="71" presetID="25" presetClass="exit" presetSubtype="0" fill="hold" grpId="1" nodeType="withEffect">
                                  <p:stCondLst>
                                    <p:cond delay="0"/>
                                  </p:stCondLst>
                                  <p:childTnLst>
                                    <p:animEffect transition="out" filter="fade">
                                      <p:cBhvr>
                                        <p:cTn id="72" dur="1000" accel="50000">
                                          <p:stCondLst>
                                            <p:cond delay="0"/>
                                          </p:stCondLst>
                                        </p:cTn>
                                        <p:tgtEl>
                                          <p:spTgt spid="22559"/>
                                        </p:tgtEl>
                                      </p:cBhvr>
                                    </p:animEffect>
                                    <p:anim calcmode="lin" valueType="num">
                                      <p:cBhvr>
                                        <p:cTn id="73" dur="500" accel="50000">
                                          <p:stCondLst>
                                            <p:cond delay="0"/>
                                          </p:stCondLst>
                                        </p:cTn>
                                        <p:tgtEl>
                                          <p:spTgt spid="22559"/>
                                        </p:tgtEl>
                                        <p:attrNameLst>
                                          <p:attrName>ppt_y</p:attrName>
                                        </p:attrNameLst>
                                      </p:cBhvr>
                                      <p:tavLst>
                                        <p:tav tm="0">
                                          <p:val>
                                            <p:strVal val="ppt_y"/>
                                          </p:val>
                                        </p:tav>
                                        <p:tav tm="100000">
                                          <p:val>
                                            <p:strVal val="ppt_y+.1"/>
                                          </p:val>
                                        </p:tav>
                                      </p:tavLst>
                                    </p:anim>
                                    <p:anim calcmode="lin" valueType="num">
                                      <p:cBhvr>
                                        <p:cTn id="74" dur="500" decel="50000">
                                          <p:stCondLst>
                                            <p:cond delay="500"/>
                                          </p:stCondLst>
                                        </p:cTn>
                                        <p:tgtEl>
                                          <p:spTgt spid="22559"/>
                                        </p:tgtEl>
                                        <p:attrNameLst>
                                          <p:attrName>ppt_y</p:attrName>
                                        </p:attrNameLst>
                                      </p:cBhvr>
                                      <p:tavLst>
                                        <p:tav tm="0">
                                          <p:val>
                                            <p:strVal val="ppt_y"/>
                                          </p:val>
                                        </p:tav>
                                        <p:tav tm="100000">
                                          <p:val>
                                            <p:strVal val="ppt_y-.1"/>
                                          </p:val>
                                        </p:tav>
                                      </p:tavLst>
                                    </p:anim>
                                    <p:anim calcmode="lin" valueType="num">
                                      <p:cBhvr>
                                        <p:cTn id="75" dur="500" accel="50000">
                                          <p:stCondLst>
                                            <p:cond delay="500"/>
                                          </p:stCondLst>
                                        </p:cTn>
                                        <p:tgtEl>
                                          <p:spTgt spid="22559"/>
                                        </p:tgtEl>
                                        <p:attrNameLst>
                                          <p:attrName>ppt_x</p:attrName>
                                        </p:attrNameLst>
                                      </p:cBhvr>
                                      <p:tavLst>
                                        <p:tav tm="0">
                                          <p:val>
                                            <p:strVal val="ppt_x"/>
                                          </p:val>
                                        </p:tav>
                                        <p:tav tm="100000">
                                          <p:val>
                                            <p:strVal val="ppt_x+.4"/>
                                          </p:val>
                                        </p:tav>
                                      </p:tavLst>
                                    </p:anim>
                                    <p:anim calcmode="lin" valueType="num">
                                      <p:cBhvr>
                                        <p:cTn id="76" dur="1000"/>
                                        <p:tgtEl>
                                          <p:spTgt spid="22559"/>
                                        </p:tgtEl>
                                        <p:attrNameLst>
                                          <p:attrName>ppt_h</p:attrName>
                                        </p:attrNameLst>
                                      </p:cBhvr>
                                      <p:tavLst>
                                        <p:tav tm="0">
                                          <p:val>
                                            <p:strVal val="ppt_h"/>
                                          </p:val>
                                        </p:tav>
                                        <p:tav tm="100000">
                                          <p:val>
                                            <p:strVal val="ppt_h"/>
                                          </p:val>
                                        </p:tav>
                                      </p:tavLst>
                                    </p:anim>
                                    <p:anim calcmode="lin" valueType="num">
                                      <p:cBhvr>
                                        <p:cTn id="77" dur="500" accel="50000">
                                          <p:stCondLst>
                                            <p:cond delay="0"/>
                                          </p:stCondLst>
                                        </p:cTn>
                                        <p:tgtEl>
                                          <p:spTgt spid="22559"/>
                                        </p:tgtEl>
                                        <p:attrNameLst>
                                          <p:attrName>ppt_w</p:attrName>
                                        </p:attrNameLst>
                                      </p:cBhvr>
                                      <p:tavLst>
                                        <p:tav tm="0">
                                          <p:val>
                                            <p:strVal val="ppt_w"/>
                                          </p:val>
                                        </p:tav>
                                        <p:tav tm="100000">
                                          <p:val>
                                            <p:strVal val="ppt_w*.05"/>
                                          </p:val>
                                        </p:tav>
                                      </p:tavLst>
                                    </p:anim>
                                    <p:anim calcmode="lin" valueType="num">
                                      <p:cBhvr>
                                        <p:cTn id="78" dur="500" decel="50000">
                                          <p:stCondLst>
                                            <p:cond delay="500"/>
                                          </p:stCondLst>
                                        </p:cTn>
                                        <p:tgtEl>
                                          <p:spTgt spid="22559"/>
                                        </p:tgtEl>
                                        <p:attrNameLst>
                                          <p:attrName>ppt_w</p:attrName>
                                        </p:attrNameLst>
                                      </p:cBhvr>
                                      <p:tavLst>
                                        <p:tav tm="0">
                                          <p:val>
                                            <p:strVal val="ppt_w"/>
                                          </p:val>
                                        </p:tav>
                                        <p:tav tm="100000">
                                          <p:val>
                                            <p:strVal val="ppt_w/.05"/>
                                          </p:val>
                                        </p:tav>
                                      </p:tavLst>
                                    </p:anim>
                                    <p:anim calcmode="lin" valueType="num">
                                      <p:cBhvr>
                                        <p:cTn id="79" dur="500" accel="50000">
                                          <p:stCondLst>
                                            <p:cond delay="500"/>
                                          </p:stCondLst>
                                        </p:cTn>
                                        <p:tgtEl>
                                          <p:spTgt spid="22559"/>
                                        </p:tgtEl>
                                        <p:attrNameLst>
                                          <p:attrName>style.rotation</p:attrName>
                                        </p:attrNameLst>
                                      </p:cBhvr>
                                      <p:tavLst>
                                        <p:tav tm="0">
                                          <p:val>
                                            <p:fltVal val="0"/>
                                          </p:val>
                                        </p:tav>
                                        <p:tav tm="100000">
                                          <p:val>
                                            <p:fltVal val="-90"/>
                                          </p:val>
                                        </p:tav>
                                      </p:tavLst>
                                    </p:anim>
                                    <p:set>
                                      <p:cBhvr>
                                        <p:cTn id="80" dur="1" fill="hold">
                                          <p:stCondLst>
                                            <p:cond delay="999"/>
                                          </p:stCondLst>
                                        </p:cTn>
                                        <p:tgtEl>
                                          <p:spTgt spid="22559"/>
                                        </p:tgtEl>
                                        <p:attrNameLst>
                                          <p:attrName>style.visibility</p:attrName>
                                        </p:attrNameLst>
                                      </p:cBhvr>
                                      <p:to>
                                        <p:strVal val="hidden"/>
                                      </p:to>
                                    </p:set>
                                  </p:childTnLst>
                                </p:cTn>
                              </p:par>
                              <p:par>
                                <p:cTn id="81" presetID="25" presetClass="exit" presetSubtype="0" fill="hold" nodeType="withEffect">
                                  <p:stCondLst>
                                    <p:cond delay="0"/>
                                  </p:stCondLst>
                                  <p:childTnLst>
                                    <p:animEffect transition="out" filter="fade">
                                      <p:cBhvr>
                                        <p:cTn id="82" dur="1000" accel="50000">
                                          <p:stCondLst>
                                            <p:cond delay="0"/>
                                          </p:stCondLst>
                                        </p:cTn>
                                        <p:tgtEl>
                                          <p:spTgt spid="22554">
                                            <p:txEl>
                                              <p:pRg st="1" end="1"/>
                                            </p:txEl>
                                          </p:spTgt>
                                        </p:tgtEl>
                                      </p:cBhvr>
                                    </p:animEffect>
                                    <p:anim calcmode="lin" valueType="num">
                                      <p:cBhvr>
                                        <p:cTn id="83" dur="500" accel="50000">
                                          <p:stCondLst>
                                            <p:cond delay="0"/>
                                          </p:stCondLst>
                                        </p:cTn>
                                        <p:tgtEl>
                                          <p:spTgt spid="22554">
                                            <p:txEl>
                                              <p:pRg st="1" end="1"/>
                                            </p:txEl>
                                          </p:spTgt>
                                        </p:tgtEl>
                                        <p:attrNameLst>
                                          <p:attrName>ppt_y</p:attrName>
                                        </p:attrNameLst>
                                      </p:cBhvr>
                                      <p:tavLst>
                                        <p:tav tm="0">
                                          <p:val>
                                            <p:strVal val="ppt_y"/>
                                          </p:val>
                                        </p:tav>
                                        <p:tav tm="100000">
                                          <p:val>
                                            <p:strVal val="ppt_y+.1"/>
                                          </p:val>
                                        </p:tav>
                                      </p:tavLst>
                                    </p:anim>
                                    <p:anim calcmode="lin" valueType="num">
                                      <p:cBhvr>
                                        <p:cTn id="84" dur="500" decel="50000">
                                          <p:stCondLst>
                                            <p:cond delay="500"/>
                                          </p:stCondLst>
                                        </p:cTn>
                                        <p:tgtEl>
                                          <p:spTgt spid="22554">
                                            <p:txEl>
                                              <p:pRg st="1" end="1"/>
                                            </p:txEl>
                                          </p:spTgt>
                                        </p:tgtEl>
                                        <p:attrNameLst>
                                          <p:attrName>ppt_y</p:attrName>
                                        </p:attrNameLst>
                                      </p:cBhvr>
                                      <p:tavLst>
                                        <p:tav tm="0">
                                          <p:val>
                                            <p:strVal val="ppt_y"/>
                                          </p:val>
                                        </p:tav>
                                        <p:tav tm="100000">
                                          <p:val>
                                            <p:strVal val="ppt_y-.1"/>
                                          </p:val>
                                        </p:tav>
                                      </p:tavLst>
                                    </p:anim>
                                    <p:anim calcmode="lin" valueType="num">
                                      <p:cBhvr>
                                        <p:cTn id="85" dur="500" accel="50000">
                                          <p:stCondLst>
                                            <p:cond delay="500"/>
                                          </p:stCondLst>
                                        </p:cTn>
                                        <p:tgtEl>
                                          <p:spTgt spid="22554">
                                            <p:txEl>
                                              <p:pRg st="1" end="1"/>
                                            </p:txEl>
                                          </p:spTgt>
                                        </p:tgtEl>
                                        <p:attrNameLst>
                                          <p:attrName>ppt_x</p:attrName>
                                        </p:attrNameLst>
                                      </p:cBhvr>
                                      <p:tavLst>
                                        <p:tav tm="0">
                                          <p:val>
                                            <p:strVal val="ppt_x"/>
                                          </p:val>
                                        </p:tav>
                                        <p:tav tm="100000">
                                          <p:val>
                                            <p:strVal val="ppt_x+.4"/>
                                          </p:val>
                                        </p:tav>
                                      </p:tavLst>
                                    </p:anim>
                                    <p:anim calcmode="lin" valueType="num">
                                      <p:cBhvr>
                                        <p:cTn id="86" dur="1000"/>
                                        <p:tgtEl>
                                          <p:spTgt spid="22554">
                                            <p:txEl>
                                              <p:pRg st="1" end="1"/>
                                            </p:txEl>
                                          </p:spTgt>
                                        </p:tgtEl>
                                        <p:attrNameLst>
                                          <p:attrName>ppt_h</p:attrName>
                                        </p:attrNameLst>
                                      </p:cBhvr>
                                      <p:tavLst>
                                        <p:tav tm="0">
                                          <p:val>
                                            <p:strVal val="ppt_h"/>
                                          </p:val>
                                        </p:tav>
                                        <p:tav tm="100000">
                                          <p:val>
                                            <p:strVal val="ppt_h"/>
                                          </p:val>
                                        </p:tav>
                                      </p:tavLst>
                                    </p:anim>
                                    <p:anim calcmode="lin" valueType="num">
                                      <p:cBhvr>
                                        <p:cTn id="87" dur="500" accel="50000">
                                          <p:stCondLst>
                                            <p:cond delay="0"/>
                                          </p:stCondLst>
                                        </p:cTn>
                                        <p:tgtEl>
                                          <p:spTgt spid="22554">
                                            <p:txEl>
                                              <p:pRg st="1" end="1"/>
                                            </p:txEl>
                                          </p:spTgt>
                                        </p:tgtEl>
                                        <p:attrNameLst>
                                          <p:attrName>ppt_w</p:attrName>
                                        </p:attrNameLst>
                                      </p:cBhvr>
                                      <p:tavLst>
                                        <p:tav tm="0">
                                          <p:val>
                                            <p:strVal val="ppt_w"/>
                                          </p:val>
                                        </p:tav>
                                        <p:tav tm="100000">
                                          <p:val>
                                            <p:strVal val="ppt_w*.05"/>
                                          </p:val>
                                        </p:tav>
                                      </p:tavLst>
                                    </p:anim>
                                    <p:anim calcmode="lin" valueType="num">
                                      <p:cBhvr>
                                        <p:cTn id="88" dur="500" decel="50000">
                                          <p:stCondLst>
                                            <p:cond delay="500"/>
                                          </p:stCondLst>
                                        </p:cTn>
                                        <p:tgtEl>
                                          <p:spTgt spid="22554">
                                            <p:txEl>
                                              <p:pRg st="1" end="1"/>
                                            </p:txEl>
                                          </p:spTgt>
                                        </p:tgtEl>
                                        <p:attrNameLst>
                                          <p:attrName>ppt_w</p:attrName>
                                        </p:attrNameLst>
                                      </p:cBhvr>
                                      <p:tavLst>
                                        <p:tav tm="0">
                                          <p:val>
                                            <p:strVal val="ppt_w"/>
                                          </p:val>
                                        </p:tav>
                                        <p:tav tm="100000">
                                          <p:val>
                                            <p:strVal val="ppt_w/.05"/>
                                          </p:val>
                                        </p:tav>
                                      </p:tavLst>
                                    </p:anim>
                                    <p:anim calcmode="lin" valueType="num">
                                      <p:cBhvr>
                                        <p:cTn id="89" dur="500" accel="50000">
                                          <p:stCondLst>
                                            <p:cond delay="500"/>
                                          </p:stCondLst>
                                        </p:cTn>
                                        <p:tgtEl>
                                          <p:spTgt spid="22554">
                                            <p:txEl>
                                              <p:pRg st="1" end="1"/>
                                            </p:txEl>
                                          </p:spTgt>
                                        </p:tgtEl>
                                        <p:attrNameLst>
                                          <p:attrName>style.rotation</p:attrName>
                                        </p:attrNameLst>
                                      </p:cBhvr>
                                      <p:tavLst>
                                        <p:tav tm="0">
                                          <p:val>
                                            <p:fltVal val="0"/>
                                          </p:val>
                                        </p:tav>
                                        <p:tav tm="100000">
                                          <p:val>
                                            <p:fltVal val="-90"/>
                                          </p:val>
                                        </p:tav>
                                      </p:tavLst>
                                    </p:anim>
                                    <p:set>
                                      <p:cBhvr>
                                        <p:cTn id="90" dur="1" fill="hold">
                                          <p:stCondLst>
                                            <p:cond delay="999"/>
                                          </p:stCondLst>
                                        </p:cTn>
                                        <p:tgtEl>
                                          <p:spTgt spid="22554">
                                            <p:txEl>
                                              <p:pRg st="1" end="1"/>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2567"/>
                                        </p:tgtEl>
                                        <p:attrNameLst>
                                          <p:attrName>style.visibility</p:attrName>
                                        </p:attrNameLst>
                                      </p:cBhvr>
                                      <p:to>
                                        <p:strVal val="visible"/>
                                      </p:to>
                                    </p:set>
                                    <p:anim calcmode="lin" valueType="num">
                                      <p:cBhvr>
                                        <p:cTn id="95" dur="500" decel="50000" fill="hold">
                                          <p:stCondLst>
                                            <p:cond delay="0"/>
                                          </p:stCondLst>
                                        </p:cTn>
                                        <p:tgtEl>
                                          <p:spTgt spid="22567"/>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2567"/>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2567"/>
                                        </p:tgtEl>
                                        <p:attrNameLst>
                                          <p:attrName>ppt_w</p:attrName>
                                        </p:attrNameLst>
                                      </p:cBhvr>
                                      <p:tavLst>
                                        <p:tav tm="0">
                                          <p:val>
                                            <p:strVal val="#ppt_w*.05"/>
                                          </p:val>
                                        </p:tav>
                                        <p:tav tm="100000">
                                          <p:val>
                                            <p:strVal val="#ppt_w"/>
                                          </p:val>
                                        </p:tav>
                                      </p:tavLst>
                                    </p:anim>
                                    <p:anim calcmode="lin" valueType="num">
                                      <p:cBhvr>
                                        <p:cTn id="98" dur="1000" fill="hold"/>
                                        <p:tgtEl>
                                          <p:spTgt spid="22567"/>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2567"/>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2567"/>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2567"/>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2567"/>
                                        </p:tgtEl>
                                      </p:cBhvr>
                                    </p:animEffect>
                                  </p:childTnLst>
                                </p:cTn>
                              </p:par>
                              <p:par>
                                <p:cTn id="103" presetID="25" presetClass="entr" presetSubtype="0" fill="hold" grpId="0" nodeType="withEffect">
                                  <p:stCondLst>
                                    <p:cond delay="0"/>
                                  </p:stCondLst>
                                  <p:childTnLst>
                                    <p:set>
                                      <p:cBhvr>
                                        <p:cTn id="104" dur="1" fill="hold">
                                          <p:stCondLst>
                                            <p:cond delay="0"/>
                                          </p:stCondLst>
                                        </p:cTn>
                                        <p:tgtEl>
                                          <p:spTgt spid="22566"/>
                                        </p:tgtEl>
                                        <p:attrNameLst>
                                          <p:attrName>style.visibility</p:attrName>
                                        </p:attrNameLst>
                                      </p:cBhvr>
                                      <p:to>
                                        <p:strVal val="visible"/>
                                      </p:to>
                                    </p:set>
                                    <p:anim calcmode="lin" valueType="num">
                                      <p:cBhvr>
                                        <p:cTn id="105" dur="500" decel="50000" fill="hold">
                                          <p:stCondLst>
                                            <p:cond delay="0"/>
                                          </p:stCondLst>
                                        </p:cTn>
                                        <p:tgtEl>
                                          <p:spTgt spid="22566"/>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22566"/>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22566"/>
                                        </p:tgtEl>
                                        <p:attrNameLst>
                                          <p:attrName>ppt_w</p:attrName>
                                        </p:attrNameLst>
                                      </p:cBhvr>
                                      <p:tavLst>
                                        <p:tav tm="0">
                                          <p:val>
                                            <p:strVal val="#ppt_w*.05"/>
                                          </p:val>
                                        </p:tav>
                                        <p:tav tm="100000">
                                          <p:val>
                                            <p:strVal val="#ppt_w"/>
                                          </p:val>
                                        </p:tav>
                                      </p:tavLst>
                                    </p:anim>
                                    <p:anim calcmode="lin" valueType="num">
                                      <p:cBhvr>
                                        <p:cTn id="108" dur="1000" fill="hold"/>
                                        <p:tgtEl>
                                          <p:spTgt spid="22566"/>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22566"/>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22566"/>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22566"/>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22566"/>
                                        </p:tgtEl>
                                      </p:cBhvr>
                                    </p:animEffect>
                                  </p:childTnLst>
                                </p:cTn>
                              </p:par>
                            </p:childTnLst>
                          </p:cTn>
                        </p:par>
                      </p:childTnLst>
                    </p:cTn>
                  </p:par>
                  <p:par>
                    <p:cTn id="113" fill="hold">
                      <p:stCondLst>
                        <p:cond delay="indefinite"/>
                      </p:stCondLst>
                      <p:childTnLst>
                        <p:par>
                          <p:cTn id="114" fill="hold">
                            <p:stCondLst>
                              <p:cond delay="0"/>
                            </p:stCondLst>
                            <p:childTnLst>
                              <p:par>
                                <p:cTn id="115" presetID="25" presetClass="exit" presetSubtype="0" fill="hold" grpId="1" nodeType="clickEffect">
                                  <p:stCondLst>
                                    <p:cond delay="0"/>
                                  </p:stCondLst>
                                  <p:childTnLst>
                                    <p:animEffect transition="out" filter="fade">
                                      <p:cBhvr>
                                        <p:cTn id="116" dur="1000" accel="50000">
                                          <p:stCondLst>
                                            <p:cond delay="0"/>
                                          </p:stCondLst>
                                        </p:cTn>
                                        <p:tgtEl>
                                          <p:spTgt spid="22567"/>
                                        </p:tgtEl>
                                      </p:cBhvr>
                                    </p:animEffect>
                                    <p:anim calcmode="lin" valueType="num">
                                      <p:cBhvr>
                                        <p:cTn id="117" dur="500" accel="50000">
                                          <p:stCondLst>
                                            <p:cond delay="0"/>
                                          </p:stCondLst>
                                        </p:cTn>
                                        <p:tgtEl>
                                          <p:spTgt spid="22567"/>
                                        </p:tgtEl>
                                        <p:attrNameLst>
                                          <p:attrName>ppt_y</p:attrName>
                                        </p:attrNameLst>
                                      </p:cBhvr>
                                      <p:tavLst>
                                        <p:tav tm="0">
                                          <p:val>
                                            <p:strVal val="ppt_y"/>
                                          </p:val>
                                        </p:tav>
                                        <p:tav tm="100000">
                                          <p:val>
                                            <p:strVal val="ppt_y+.1"/>
                                          </p:val>
                                        </p:tav>
                                      </p:tavLst>
                                    </p:anim>
                                    <p:anim calcmode="lin" valueType="num">
                                      <p:cBhvr>
                                        <p:cTn id="118" dur="500" decel="50000">
                                          <p:stCondLst>
                                            <p:cond delay="500"/>
                                          </p:stCondLst>
                                        </p:cTn>
                                        <p:tgtEl>
                                          <p:spTgt spid="22567"/>
                                        </p:tgtEl>
                                        <p:attrNameLst>
                                          <p:attrName>ppt_y</p:attrName>
                                        </p:attrNameLst>
                                      </p:cBhvr>
                                      <p:tavLst>
                                        <p:tav tm="0">
                                          <p:val>
                                            <p:strVal val="ppt_y"/>
                                          </p:val>
                                        </p:tav>
                                        <p:tav tm="100000">
                                          <p:val>
                                            <p:strVal val="ppt_y-.1"/>
                                          </p:val>
                                        </p:tav>
                                      </p:tavLst>
                                    </p:anim>
                                    <p:anim calcmode="lin" valueType="num">
                                      <p:cBhvr>
                                        <p:cTn id="119" dur="500" accel="50000">
                                          <p:stCondLst>
                                            <p:cond delay="500"/>
                                          </p:stCondLst>
                                        </p:cTn>
                                        <p:tgtEl>
                                          <p:spTgt spid="22567"/>
                                        </p:tgtEl>
                                        <p:attrNameLst>
                                          <p:attrName>ppt_x</p:attrName>
                                        </p:attrNameLst>
                                      </p:cBhvr>
                                      <p:tavLst>
                                        <p:tav tm="0">
                                          <p:val>
                                            <p:strVal val="ppt_x"/>
                                          </p:val>
                                        </p:tav>
                                        <p:tav tm="100000">
                                          <p:val>
                                            <p:strVal val="ppt_x+.4"/>
                                          </p:val>
                                        </p:tav>
                                      </p:tavLst>
                                    </p:anim>
                                    <p:anim calcmode="lin" valueType="num">
                                      <p:cBhvr>
                                        <p:cTn id="120" dur="1000"/>
                                        <p:tgtEl>
                                          <p:spTgt spid="22567"/>
                                        </p:tgtEl>
                                        <p:attrNameLst>
                                          <p:attrName>ppt_h</p:attrName>
                                        </p:attrNameLst>
                                      </p:cBhvr>
                                      <p:tavLst>
                                        <p:tav tm="0">
                                          <p:val>
                                            <p:strVal val="ppt_h"/>
                                          </p:val>
                                        </p:tav>
                                        <p:tav tm="100000">
                                          <p:val>
                                            <p:strVal val="ppt_h"/>
                                          </p:val>
                                        </p:tav>
                                      </p:tavLst>
                                    </p:anim>
                                    <p:anim calcmode="lin" valueType="num">
                                      <p:cBhvr>
                                        <p:cTn id="121" dur="500" accel="50000">
                                          <p:stCondLst>
                                            <p:cond delay="0"/>
                                          </p:stCondLst>
                                        </p:cTn>
                                        <p:tgtEl>
                                          <p:spTgt spid="22567"/>
                                        </p:tgtEl>
                                        <p:attrNameLst>
                                          <p:attrName>ppt_w</p:attrName>
                                        </p:attrNameLst>
                                      </p:cBhvr>
                                      <p:tavLst>
                                        <p:tav tm="0">
                                          <p:val>
                                            <p:strVal val="ppt_w"/>
                                          </p:val>
                                        </p:tav>
                                        <p:tav tm="100000">
                                          <p:val>
                                            <p:strVal val="ppt_w*.05"/>
                                          </p:val>
                                        </p:tav>
                                      </p:tavLst>
                                    </p:anim>
                                    <p:anim calcmode="lin" valueType="num">
                                      <p:cBhvr>
                                        <p:cTn id="122" dur="500" decel="50000">
                                          <p:stCondLst>
                                            <p:cond delay="500"/>
                                          </p:stCondLst>
                                        </p:cTn>
                                        <p:tgtEl>
                                          <p:spTgt spid="22567"/>
                                        </p:tgtEl>
                                        <p:attrNameLst>
                                          <p:attrName>ppt_w</p:attrName>
                                        </p:attrNameLst>
                                      </p:cBhvr>
                                      <p:tavLst>
                                        <p:tav tm="0">
                                          <p:val>
                                            <p:strVal val="ppt_w"/>
                                          </p:val>
                                        </p:tav>
                                        <p:tav tm="100000">
                                          <p:val>
                                            <p:strVal val="ppt_w/.05"/>
                                          </p:val>
                                        </p:tav>
                                      </p:tavLst>
                                    </p:anim>
                                    <p:anim calcmode="lin" valueType="num">
                                      <p:cBhvr>
                                        <p:cTn id="123" dur="500" accel="50000">
                                          <p:stCondLst>
                                            <p:cond delay="500"/>
                                          </p:stCondLst>
                                        </p:cTn>
                                        <p:tgtEl>
                                          <p:spTgt spid="22567"/>
                                        </p:tgtEl>
                                        <p:attrNameLst>
                                          <p:attrName>style.rotation</p:attrName>
                                        </p:attrNameLst>
                                      </p:cBhvr>
                                      <p:tavLst>
                                        <p:tav tm="0">
                                          <p:val>
                                            <p:fltVal val="0"/>
                                          </p:val>
                                        </p:tav>
                                        <p:tav tm="100000">
                                          <p:val>
                                            <p:fltVal val="-90"/>
                                          </p:val>
                                        </p:tav>
                                      </p:tavLst>
                                    </p:anim>
                                    <p:set>
                                      <p:cBhvr>
                                        <p:cTn id="124" dur="1" fill="hold">
                                          <p:stCondLst>
                                            <p:cond delay="999"/>
                                          </p:stCondLst>
                                        </p:cTn>
                                        <p:tgtEl>
                                          <p:spTgt spid="22567"/>
                                        </p:tgtEl>
                                        <p:attrNameLst>
                                          <p:attrName>style.visibility</p:attrName>
                                        </p:attrNameLst>
                                      </p:cBhvr>
                                      <p:to>
                                        <p:strVal val="hidden"/>
                                      </p:to>
                                    </p:set>
                                  </p:childTnLst>
                                </p:cTn>
                              </p:par>
                              <p:par>
                                <p:cTn id="125" presetID="25" presetClass="exit" presetSubtype="0" fill="hold" grpId="1" nodeType="withEffect">
                                  <p:stCondLst>
                                    <p:cond delay="0"/>
                                  </p:stCondLst>
                                  <p:childTnLst>
                                    <p:animEffect transition="out" filter="fade">
                                      <p:cBhvr>
                                        <p:cTn id="126" dur="1000" accel="50000">
                                          <p:stCondLst>
                                            <p:cond delay="0"/>
                                          </p:stCondLst>
                                        </p:cTn>
                                        <p:tgtEl>
                                          <p:spTgt spid="22566"/>
                                        </p:tgtEl>
                                      </p:cBhvr>
                                    </p:animEffect>
                                    <p:anim calcmode="lin" valueType="num">
                                      <p:cBhvr>
                                        <p:cTn id="127" dur="500" accel="50000">
                                          <p:stCondLst>
                                            <p:cond delay="0"/>
                                          </p:stCondLst>
                                        </p:cTn>
                                        <p:tgtEl>
                                          <p:spTgt spid="22566"/>
                                        </p:tgtEl>
                                        <p:attrNameLst>
                                          <p:attrName>ppt_y</p:attrName>
                                        </p:attrNameLst>
                                      </p:cBhvr>
                                      <p:tavLst>
                                        <p:tav tm="0">
                                          <p:val>
                                            <p:strVal val="ppt_y"/>
                                          </p:val>
                                        </p:tav>
                                        <p:tav tm="100000">
                                          <p:val>
                                            <p:strVal val="ppt_y+.1"/>
                                          </p:val>
                                        </p:tav>
                                      </p:tavLst>
                                    </p:anim>
                                    <p:anim calcmode="lin" valueType="num">
                                      <p:cBhvr>
                                        <p:cTn id="128" dur="500" decel="50000">
                                          <p:stCondLst>
                                            <p:cond delay="500"/>
                                          </p:stCondLst>
                                        </p:cTn>
                                        <p:tgtEl>
                                          <p:spTgt spid="22566"/>
                                        </p:tgtEl>
                                        <p:attrNameLst>
                                          <p:attrName>ppt_y</p:attrName>
                                        </p:attrNameLst>
                                      </p:cBhvr>
                                      <p:tavLst>
                                        <p:tav tm="0">
                                          <p:val>
                                            <p:strVal val="ppt_y"/>
                                          </p:val>
                                        </p:tav>
                                        <p:tav tm="100000">
                                          <p:val>
                                            <p:strVal val="ppt_y-.1"/>
                                          </p:val>
                                        </p:tav>
                                      </p:tavLst>
                                    </p:anim>
                                    <p:anim calcmode="lin" valueType="num">
                                      <p:cBhvr>
                                        <p:cTn id="129" dur="500" accel="50000">
                                          <p:stCondLst>
                                            <p:cond delay="500"/>
                                          </p:stCondLst>
                                        </p:cTn>
                                        <p:tgtEl>
                                          <p:spTgt spid="22566"/>
                                        </p:tgtEl>
                                        <p:attrNameLst>
                                          <p:attrName>ppt_x</p:attrName>
                                        </p:attrNameLst>
                                      </p:cBhvr>
                                      <p:tavLst>
                                        <p:tav tm="0">
                                          <p:val>
                                            <p:strVal val="ppt_x"/>
                                          </p:val>
                                        </p:tav>
                                        <p:tav tm="100000">
                                          <p:val>
                                            <p:strVal val="ppt_x+.4"/>
                                          </p:val>
                                        </p:tav>
                                      </p:tavLst>
                                    </p:anim>
                                    <p:anim calcmode="lin" valueType="num">
                                      <p:cBhvr>
                                        <p:cTn id="130" dur="1000"/>
                                        <p:tgtEl>
                                          <p:spTgt spid="22566"/>
                                        </p:tgtEl>
                                        <p:attrNameLst>
                                          <p:attrName>ppt_h</p:attrName>
                                        </p:attrNameLst>
                                      </p:cBhvr>
                                      <p:tavLst>
                                        <p:tav tm="0">
                                          <p:val>
                                            <p:strVal val="ppt_h"/>
                                          </p:val>
                                        </p:tav>
                                        <p:tav tm="100000">
                                          <p:val>
                                            <p:strVal val="ppt_h"/>
                                          </p:val>
                                        </p:tav>
                                      </p:tavLst>
                                    </p:anim>
                                    <p:anim calcmode="lin" valueType="num">
                                      <p:cBhvr>
                                        <p:cTn id="131" dur="500" accel="50000">
                                          <p:stCondLst>
                                            <p:cond delay="0"/>
                                          </p:stCondLst>
                                        </p:cTn>
                                        <p:tgtEl>
                                          <p:spTgt spid="22566"/>
                                        </p:tgtEl>
                                        <p:attrNameLst>
                                          <p:attrName>ppt_w</p:attrName>
                                        </p:attrNameLst>
                                      </p:cBhvr>
                                      <p:tavLst>
                                        <p:tav tm="0">
                                          <p:val>
                                            <p:strVal val="ppt_w"/>
                                          </p:val>
                                        </p:tav>
                                        <p:tav tm="100000">
                                          <p:val>
                                            <p:strVal val="ppt_w*.05"/>
                                          </p:val>
                                        </p:tav>
                                      </p:tavLst>
                                    </p:anim>
                                    <p:anim calcmode="lin" valueType="num">
                                      <p:cBhvr>
                                        <p:cTn id="132" dur="500" decel="50000">
                                          <p:stCondLst>
                                            <p:cond delay="500"/>
                                          </p:stCondLst>
                                        </p:cTn>
                                        <p:tgtEl>
                                          <p:spTgt spid="22566"/>
                                        </p:tgtEl>
                                        <p:attrNameLst>
                                          <p:attrName>ppt_w</p:attrName>
                                        </p:attrNameLst>
                                      </p:cBhvr>
                                      <p:tavLst>
                                        <p:tav tm="0">
                                          <p:val>
                                            <p:strVal val="ppt_w"/>
                                          </p:val>
                                        </p:tav>
                                        <p:tav tm="100000">
                                          <p:val>
                                            <p:strVal val="ppt_w/.05"/>
                                          </p:val>
                                        </p:tav>
                                      </p:tavLst>
                                    </p:anim>
                                    <p:anim calcmode="lin" valueType="num">
                                      <p:cBhvr>
                                        <p:cTn id="133" dur="500" accel="50000">
                                          <p:stCondLst>
                                            <p:cond delay="500"/>
                                          </p:stCondLst>
                                        </p:cTn>
                                        <p:tgtEl>
                                          <p:spTgt spid="22566"/>
                                        </p:tgtEl>
                                        <p:attrNameLst>
                                          <p:attrName>style.rotation</p:attrName>
                                        </p:attrNameLst>
                                      </p:cBhvr>
                                      <p:tavLst>
                                        <p:tav tm="0">
                                          <p:val>
                                            <p:fltVal val="0"/>
                                          </p:val>
                                        </p:tav>
                                        <p:tav tm="100000">
                                          <p:val>
                                            <p:fltVal val="-90"/>
                                          </p:val>
                                        </p:tav>
                                      </p:tavLst>
                                    </p:anim>
                                    <p:set>
                                      <p:cBhvr>
                                        <p:cTn id="134" dur="1" fill="hold">
                                          <p:stCondLst>
                                            <p:cond delay="999"/>
                                          </p:stCondLst>
                                        </p:cTn>
                                        <p:tgtEl>
                                          <p:spTgt spid="22566"/>
                                        </p:tgtEl>
                                        <p:attrNameLst>
                                          <p:attrName>style.visibility</p:attrName>
                                        </p:attrNameLst>
                                      </p:cBhvr>
                                      <p:to>
                                        <p:strVal val="hidden"/>
                                      </p:to>
                                    </p:set>
                                  </p:childTnLst>
                                </p:cTn>
                              </p:par>
                              <p:par>
                                <p:cTn id="135" presetID="25" presetClass="exit" presetSubtype="0" fill="hold" nodeType="withEffect">
                                  <p:stCondLst>
                                    <p:cond delay="0"/>
                                  </p:stCondLst>
                                  <p:childTnLst>
                                    <p:animEffect transition="out" filter="fade">
                                      <p:cBhvr>
                                        <p:cTn id="136" dur="1000" accel="50000">
                                          <p:stCondLst>
                                            <p:cond delay="0"/>
                                          </p:stCondLst>
                                        </p:cTn>
                                        <p:tgtEl>
                                          <p:spTgt spid="22554">
                                            <p:txEl>
                                              <p:pRg st="2" end="2"/>
                                            </p:txEl>
                                          </p:spTgt>
                                        </p:tgtEl>
                                      </p:cBhvr>
                                    </p:animEffect>
                                    <p:anim calcmode="lin" valueType="num">
                                      <p:cBhvr>
                                        <p:cTn id="137" dur="500" accel="50000">
                                          <p:stCondLst>
                                            <p:cond delay="0"/>
                                          </p:stCondLst>
                                        </p:cTn>
                                        <p:tgtEl>
                                          <p:spTgt spid="22554">
                                            <p:txEl>
                                              <p:pRg st="2" end="2"/>
                                            </p:txEl>
                                          </p:spTgt>
                                        </p:tgtEl>
                                        <p:attrNameLst>
                                          <p:attrName>ppt_y</p:attrName>
                                        </p:attrNameLst>
                                      </p:cBhvr>
                                      <p:tavLst>
                                        <p:tav tm="0">
                                          <p:val>
                                            <p:strVal val="ppt_y"/>
                                          </p:val>
                                        </p:tav>
                                        <p:tav tm="100000">
                                          <p:val>
                                            <p:strVal val="ppt_y+.1"/>
                                          </p:val>
                                        </p:tav>
                                      </p:tavLst>
                                    </p:anim>
                                    <p:anim calcmode="lin" valueType="num">
                                      <p:cBhvr>
                                        <p:cTn id="138" dur="500" decel="50000">
                                          <p:stCondLst>
                                            <p:cond delay="500"/>
                                          </p:stCondLst>
                                        </p:cTn>
                                        <p:tgtEl>
                                          <p:spTgt spid="22554">
                                            <p:txEl>
                                              <p:pRg st="2" end="2"/>
                                            </p:txEl>
                                          </p:spTgt>
                                        </p:tgtEl>
                                        <p:attrNameLst>
                                          <p:attrName>ppt_y</p:attrName>
                                        </p:attrNameLst>
                                      </p:cBhvr>
                                      <p:tavLst>
                                        <p:tav tm="0">
                                          <p:val>
                                            <p:strVal val="ppt_y"/>
                                          </p:val>
                                        </p:tav>
                                        <p:tav tm="100000">
                                          <p:val>
                                            <p:strVal val="ppt_y-.1"/>
                                          </p:val>
                                        </p:tav>
                                      </p:tavLst>
                                    </p:anim>
                                    <p:anim calcmode="lin" valueType="num">
                                      <p:cBhvr>
                                        <p:cTn id="139" dur="500" accel="50000">
                                          <p:stCondLst>
                                            <p:cond delay="500"/>
                                          </p:stCondLst>
                                        </p:cTn>
                                        <p:tgtEl>
                                          <p:spTgt spid="22554">
                                            <p:txEl>
                                              <p:pRg st="2" end="2"/>
                                            </p:txEl>
                                          </p:spTgt>
                                        </p:tgtEl>
                                        <p:attrNameLst>
                                          <p:attrName>ppt_x</p:attrName>
                                        </p:attrNameLst>
                                      </p:cBhvr>
                                      <p:tavLst>
                                        <p:tav tm="0">
                                          <p:val>
                                            <p:strVal val="ppt_x"/>
                                          </p:val>
                                        </p:tav>
                                        <p:tav tm="100000">
                                          <p:val>
                                            <p:strVal val="ppt_x+.4"/>
                                          </p:val>
                                        </p:tav>
                                      </p:tavLst>
                                    </p:anim>
                                    <p:anim calcmode="lin" valueType="num">
                                      <p:cBhvr>
                                        <p:cTn id="140" dur="1000"/>
                                        <p:tgtEl>
                                          <p:spTgt spid="22554">
                                            <p:txEl>
                                              <p:pRg st="2" end="2"/>
                                            </p:txEl>
                                          </p:spTgt>
                                        </p:tgtEl>
                                        <p:attrNameLst>
                                          <p:attrName>ppt_h</p:attrName>
                                        </p:attrNameLst>
                                      </p:cBhvr>
                                      <p:tavLst>
                                        <p:tav tm="0">
                                          <p:val>
                                            <p:strVal val="ppt_h"/>
                                          </p:val>
                                        </p:tav>
                                        <p:tav tm="100000">
                                          <p:val>
                                            <p:strVal val="ppt_h"/>
                                          </p:val>
                                        </p:tav>
                                      </p:tavLst>
                                    </p:anim>
                                    <p:anim calcmode="lin" valueType="num">
                                      <p:cBhvr>
                                        <p:cTn id="141" dur="500" accel="50000">
                                          <p:stCondLst>
                                            <p:cond delay="0"/>
                                          </p:stCondLst>
                                        </p:cTn>
                                        <p:tgtEl>
                                          <p:spTgt spid="22554">
                                            <p:txEl>
                                              <p:pRg st="2" end="2"/>
                                            </p:txEl>
                                          </p:spTgt>
                                        </p:tgtEl>
                                        <p:attrNameLst>
                                          <p:attrName>ppt_w</p:attrName>
                                        </p:attrNameLst>
                                      </p:cBhvr>
                                      <p:tavLst>
                                        <p:tav tm="0">
                                          <p:val>
                                            <p:strVal val="ppt_w"/>
                                          </p:val>
                                        </p:tav>
                                        <p:tav tm="100000">
                                          <p:val>
                                            <p:strVal val="ppt_w*.05"/>
                                          </p:val>
                                        </p:tav>
                                      </p:tavLst>
                                    </p:anim>
                                    <p:anim calcmode="lin" valueType="num">
                                      <p:cBhvr>
                                        <p:cTn id="142" dur="500" decel="50000">
                                          <p:stCondLst>
                                            <p:cond delay="500"/>
                                          </p:stCondLst>
                                        </p:cTn>
                                        <p:tgtEl>
                                          <p:spTgt spid="22554">
                                            <p:txEl>
                                              <p:pRg st="2" end="2"/>
                                            </p:txEl>
                                          </p:spTgt>
                                        </p:tgtEl>
                                        <p:attrNameLst>
                                          <p:attrName>ppt_w</p:attrName>
                                        </p:attrNameLst>
                                      </p:cBhvr>
                                      <p:tavLst>
                                        <p:tav tm="0">
                                          <p:val>
                                            <p:strVal val="ppt_w"/>
                                          </p:val>
                                        </p:tav>
                                        <p:tav tm="100000">
                                          <p:val>
                                            <p:strVal val="ppt_w/.05"/>
                                          </p:val>
                                        </p:tav>
                                      </p:tavLst>
                                    </p:anim>
                                    <p:anim calcmode="lin" valueType="num">
                                      <p:cBhvr>
                                        <p:cTn id="143" dur="500" accel="50000">
                                          <p:stCondLst>
                                            <p:cond delay="500"/>
                                          </p:stCondLst>
                                        </p:cTn>
                                        <p:tgtEl>
                                          <p:spTgt spid="22554">
                                            <p:txEl>
                                              <p:pRg st="2" end="2"/>
                                            </p:txEl>
                                          </p:spTgt>
                                        </p:tgtEl>
                                        <p:attrNameLst>
                                          <p:attrName>style.rotation</p:attrName>
                                        </p:attrNameLst>
                                      </p:cBhvr>
                                      <p:tavLst>
                                        <p:tav tm="0">
                                          <p:val>
                                            <p:fltVal val="0"/>
                                          </p:val>
                                        </p:tav>
                                        <p:tav tm="100000">
                                          <p:val>
                                            <p:fltVal val="-90"/>
                                          </p:val>
                                        </p:tav>
                                      </p:tavLst>
                                    </p:anim>
                                    <p:set>
                                      <p:cBhvr>
                                        <p:cTn id="144" dur="1" fill="hold">
                                          <p:stCondLst>
                                            <p:cond delay="999"/>
                                          </p:stCondLst>
                                        </p:cTn>
                                        <p:tgtEl>
                                          <p:spTgt spid="22554">
                                            <p:txEl>
                                              <p:pRg st="2" end="2"/>
                                            </p:txEl>
                                          </p:spTgt>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5" presetClass="entr" presetSubtype="0" fill="hold" grpId="0" nodeType="clickEffect">
                                  <p:stCondLst>
                                    <p:cond delay="0"/>
                                  </p:stCondLst>
                                  <p:childTnLst>
                                    <p:set>
                                      <p:cBhvr>
                                        <p:cTn id="148" dur="1" fill="hold">
                                          <p:stCondLst>
                                            <p:cond delay="0"/>
                                          </p:stCondLst>
                                        </p:cTn>
                                        <p:tgtEl>
                                          <p:spTgt spid="22562"/>
                                        </p:tgtEl>
                                        <p:attrNameLst>
                                          <p:attrName>style.visibility</p:attrName>
                                        </p:attrNameLst>
                                      </p:cBhvr>
                                      <p:to>
                                        <p:strVal val="visible"/>
                                      </p:to>
                                    </p:set>
                                    <p:anim calcmode="lin" valueType="num">
                                      <p:cBhvr>
                                        <p:cTn id="149" dur="500" decel="50000" fill="hold">
                                          <p:stCondLst>
                                            <p:cond delay="0"/>
                                          </p:stCondLst>
                                        </p:cTn>
                                        <p:tgtEl>
                                          <p:spTgt spid="22562"/>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22562"/>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22562"/>
                                        </p:tgtEl>
                                        <p:attrNameLst>
                                          <p:attrName>ppt_w</p:attrName>
                                        </p:attrNameLst>
                                      </p:cBhvr>
                                      <p:tavLst>
                                        <p:tav tm="0">
                                          <p:val>
                                            <p:strVal val="#ppt_w*.05"/>
                                          </p:val>
                                        </p:tav>
                                        <p:tav tm="100000">
                                          <p:val>
                                            <p:strVal val="#ppt_w"/>
                                          </p:val>
                                        </p:tav>
                                      </p:tavLst>
                                    </p:anim>
                                    <p:anim calcmode="lin" valueType="num">
                                      <p:cBhvr>
                                        <p:cTn id="152" dur="1000" fill="hold"/>
                                        <p:tgtEl>
                                          <p:spTgt spid="22562"/>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22562"/>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22562"/>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22562"/>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22562"/>
                                        </p:tgtEl>
                                      </p:cBhvr>
                                    </p:animEffect>
                                  </p:childTnLst>
                                </p:cTn>
                              </p:par>
                            </p:childTnLst>
                          </p:cTn>
                        </p:par>
                      </p:childTnLst>
                    </p:cTn>
                  </p:par>
                  <p:par>
                    <p:cTn id="157" fill="hold">
                      <p:stCondLst>
                        <p:cond delay="indefinite"/>
                      </p:stCondLst>
                      <p:childTnLst>
                        <p:par>
                          <p:cTn id="158" fill="hold">
                            <p:stCondLst>
                              <p:cond delay="0"/>
                            </p:stCondLst>
                            <p:childTnLst>
                              <p:par>
                                <p:cTn id="159" presetID="25" presetClass="exit" presetSubtype="0" fill="hold" grpId="1" nodeType="clickEffect">
                                  <p:stCondLst>
                                    <p:cond delay="0"/>
                                  </p:stCondLst>
                                  <p:childTnLst>
                                    <p:animEffect transition="out" filter="fade">
                                      <p:cBhvr>
                                        <p:cTn id="160" dur="1000" accel="50000">
                                          <p:stCondLst>
                                            <p:cond delay="0"/>
                                          </p:stCondLst>
                                        </p:cTn>
                                        <p:tgtEl>
                                          <p:spTgt spid="22562"/>
                                        </p:tgtEl>
                                      </p:cBhvr>
                                    </p:animEffect>
                                    <p:anim calcmode="lin" valueType="num">
                                      <p:cBhvr>
                                        <p:cTn id="161" dur="500" accel="50000">
                                          <p:stCondLst>
                                            <p:cond delay="0"/>
                                          </p:stCondLst>
                                        </p:cTn>
                                        <p:tgtEl>
                                          <p:spTgt spid="22562"/>
                                        </p:tgtEl>
                                        <p:attrNameLst>
                                          <p:attrName>ppt_y</p:attrName>
                                        </p:attrNameLst>
                                      </p:cBhvr>
                                      <p:tavLst>
                                        <p:tav tm="0">
                                          <p:val>
                                            <p:strVal val="ppt_y"/>
                                          </p:val>
                                        </p:tav>
                                        <p:tav tm="100000">
                                          <p:val>
                                            <p:strVal val="ppt_y+.1"/>
                                          </p:val>
                                        </p:tav>
                                      </p:tavLst>
                                    </p:anim>
                                    <p:anim calcmode="lin" valueType="num">
                                      <p:cBhvr>
                                        <p:cTn id="162" dur="500" decel="50000">
                                          <p:stCondLst>
                                            <p:cond delay="500"/>
                                          </p:stCondLst>
                                        </p:cTn>
                                        <p:tgtEl>
                                          <p:spTgt spid="22562"/>
                                        </p:tgtEl>
                                        <p:attrNameLst>
                                          <p:attrName>ppt_y</p:attrName>
                                        </p:attrNameLst>
                                      </p:cBhvr>
                                      <p:tavLst>
                                        <p:tav tm="0">
                                          <p:val>
                                            <p:strVal val="ppt_y"/>
                                          </p:val>
                                        </p:tav>
                                        <p:tav tm="100000">
                                          <p:val>
                                            <p:strVal val="ppt_y-.1"/>
                                          </p:val>
                                        </p:tav>
                                      </p:tavLst>
                                    </p:anim>
                                    <p:anim calcmode="lin" valueType="num">
                                      <p:cBhvr>
                                        <p:cTn id="163" dur="500" accel="50000">
                                          <p:stCondLst>
                                            <p:cond delay="500"/>
                                          </p:stCondLst>
                                        </p:cTn>
                                        <p:tgtEl>
                                          <p:spTgt spid="22562"/>
                                        </p:tgtEl>
                                        <p:attrNameLst>
                                          <p:attrName>ppt_x</p:attrName>
                                        </p:attrNameLst>
                                      </p:cBhvr>
                                      <p:tavLst>
                                        <p:tav tm="0">
                                          <p:val>
                                            <p:strVal val="ppt_x"/>
                                          </p:val>
                                        </p:tav>
                                        <p:tav tm="100000">
                                          <p:val>
                                            <p:strVal val="ppt_x+.4"/>
                                          </p:val>
                                        </p:tav>
                                      </p:tavLst>
                                    </p:anim>
                                    <p:anim calcmode="lin" valueType="num">
                                      <p:cBhvr>
                                        <p:cTn id="164" dur="1000"/>
                                        <p:tgtEl>
                                          <p:spTgt spid="22562"/>
                                        </p:tgtEl>
                                        <p:attrNameLst>
                                          <p:attrName>ppt_h</p:attrName>
                                        </p:attrNameLst>
                                      </p:cBhvr>
                                      <p:tavLst>
                                        <p:tav tm="0">
                                          <p:val>
                                            <p:strVal val="ppt_h"/>
                                          </p:val>
                                        </p:tav>
                                        <p:tav tm="100000">
                                          <p:val>
                                            <p:strVal val="ppt_h"/>
                                          </p:val>
                                        </p:tav>
                                      </p:tavLst>
                                    </p:anim>
                                    <p:anim calcmode="lin" valueType="num">
                                      <p:cBhvr>
                                        <p:cTn id="165" dur="500" accel="50000">
                                          <p:stCondLst>
                                            <p:cond delay="0"/>
                                          </p:stCondLst>
                                        </p:cTn>
                                        <p:tgtEl>
                                          <p:spTgt spid="22562"/>
                                        </p:tgtEl>
                                        <p:attrNameLst>
                                          <p:attrName>ppt_w</p:attrName>
                                        </p:attrNameLst>
                                      </p:cBhvr>
                                      <p:tavLst>
                                        <p:tav tm="0">
                                          <p:val>
                                            <p:strVal val="ppt_w"/>
                                          </p:val>
                                        </p:tav>
                                        <p:tav tm="100000">
                                          <p:val>
                                            <p:strVal val="ppt_w*.05"/>
                                          </p:val>
                                        </p:tav>
                                      </p:tavLst>
                                    </p:anim>
                                    <p:anim calcmode="lin" valueType="num">
                                      <p:cBhvr>
                                        <p:cTn id="166" dur="500" decel="50000">
                                          <p:stCondLst>
                                            <p:cond delay="500"/>
                                          </p:stCondLst>
                                        </p:cTn>
                                        <p:tgtEl>
                                          <p:spTgt spid="22562"/>
                                        </p:tgtEl>
                                        <p:attrNameLst>
                                          <p:attrName>ppt_w</p:attrName>
                                        </p:attrNameLst>
                                      </p:cBhvr>
                                      <p:tavLst>
                                        <p:tav tm="0">
                                          <p:val>
                                            <p:strVal val="ppt_w"/>
                                          </p:val>
                                        </p:tav>
                                        <p:tav tm="100000">
                                          <p:val>
                                            <p:strVal val="ppt_w/.05"/>
                                          </p:val>
                                        </p:tav>
                                      </p:tavLst>
                                    </p:anim>
                                    <p:anim calcmode="lin" valueType="num">
                                      <p:cBhvr>
                                        <p:cTn id="167" dur="500" accel="50000">
                                          <p:stCondLst>
                                            <p:cond delay="500"/>
                                          </p:stCondLst>
                                        </p:cTn>
                                        <p:tgtEl>
                                          <p:spTgt spid="22562"/>
                                        </p:tgtEl>
                                        <p:attrNameLst>
                                          <p:attrName>style.rotation</p:attrName>
                                        </p:attrNameLst>
                                      </p:cBhvr>
                                      <p:tavLst>
                                        <p:tav tm="0">
                                          <p:val>
                                            <p:fltVal val="0"/>
                                          </p:val>
                                        </p:tav>
                                        <p:tav tm="100000">
                                          <p:val>
                                            <p:fltVal val="-90"/>
                                          </p:val>
                                        </p:tav>
                                      </p:tavLst>
                                    </p:anim>
                                    <p:set>
                                      <p:cBhvr>
                                        <p:cTn id="168" dur="1" fill="hold">
                                          <p:stCondLst>
                                            <p:cond delay="999"/>
                                          </p:stCondLst>
                                        </p:cTn>
                                        <p:tgtEl>
                                          <p:spTgt spid="22562"/>
                                        </p:tgtEl>
                                        <p:attrNameLst>
                                          <p:attrName>style.visibility</p:attrName>
                                        </p:attrNameLst>
                                      </p:cBhvr>
                                      <p:to>
                                        <p:strVal val="hidden"/>
                                      </p:to>
                                    </p:set>
                                  </p:childTnLst>
                                </p:cTn>
                              </p:par>
                              <p:par>
                                <p:cTn id="169" presetID="25" presetClass="exit" presetSubtype="0" fill="hold" nodeType="withEffect">
                                  <p:stCondLst>
                                    <p:cond delay="0"/>
                                  </p:stCondLst>
                                  <p:childTnLst>
                                    <p:animEffect transition="out" filter="fade">
                                      <p:cBhvr>
                                        <p:cTn id="170" dur="1000" accel="50000">
                                          <p:stCondLst>
                                            <p:cond delay="0"/>
                                          </p:stCondLst>
                                        </p:cTn>
                                        <p:tgtEl>
                                          <p:spTgt spid="22554">
                                            <p:txEl>
                                              <p:pRg st="3" end="3"/>
                                            </p:txEl>
                                          </p:spTgt>
                                        </p:tgtEl>
                                      </p:cBhvr>
                                    </p:animEffect>
                                    <p:anim calcmode="lin" valueType="num">
                                      <p:cBhvr>
                                        <p:cTn id="171" dur="500" accel="50000">
                                          <p:stCondLst>
                                            <p:cond delay="0"/>
                                          </p:stCondLst>
                                        </p:cTn>
                                        <p:tgtEl>
                                          <p:spTgt spid="22554">
                                            <p:txEl>
                                              <p:pRg st="3" end="3"/>
                                            </p:txEl>
                                          </p:spTgt>
                                        </p:tgtEl>
                                        <p:attrNameLst>
                                          <p:attrName>ppt_y</p:attrName>
                                        </p:attrNameLst>
                                      </p:cBhvr>
                                      <p:tavLst>
                                        <p:tav tm="0">
                                          <p:val>
                                            <p:strVal val="ppt_y"/>
                                          </p:val>
                                        </p:tav>
                                        <p:tav tm="100000">
                                          <p:val>
                                            <p:strVal val="ppt_y+.1"/>
                                          </p:val>
                                        </p:tav>
                                      </p:tavLst>
                                    </p:anim>
                                    <p:anim calcmode="lin" valueType="num">
                                      <p:cBhvr>
                                        <p:cTn id="172" dur="500" decel="50000">
                                          <p:stCondLst>
                                            <p:cond delay="500"/>
                                          </p:stCondLst>
                                        </p:cTn>
                                        <p:tgtEl>
                                          <p:spTgt spid="22554">
                                            <p:txEl>
                                              <p:pRg st="3" end="3"/>
                                            </p:txEl>
                                          </p:spTgt>
                                        </p:tgtEl>
                                        <p:attrNameLst>
                                          <p:attrName>ppt_y</p:attrName>
                                        </p:attrNameLst>
                                      </p:cBhvr>
                                      <p:tavLst>
                                        <p:tav tm="0">
                                          <p:val>
                                            <p:strVal val="ppt_y"/>
                                          </p:val>
                                        </p:tav>
                                        <p:tav tm="100000">
                                          <p:val>
                                            <p:strVal val="ppt_y-.1"/>
                                          </p:val>
                                        </p:tav>
                                      </p:tavLst>
                                    </p:anim>
                                    <p:anim calcmode="lin" valueType="num">
                                      <p:cBhvr>
                                        <p:cTn id="173" dur="500" accel="50000">
                                          <p:stCondLst>
                                            <p:cond delay="500"/>
                                          </p:stCondLst>
                                        </p:cTn>
                                        <p:tgtEl>
                                          <p:spTgt spid="22554">
                                            <p:txEl>
                                              <p:pRg st="3" end="3"/>
                                            </p:txEl>
                                          </p:spTgt>
                                        </p:tgtEl>
                                        <p:attrNameLst>
                                          <p:attrName>ppt_x</p:attrName>
                                        </p:attrNameLst>
                                      </p:cBhvr>
                                      <p:tavLst>
                                        <p:tav tm="0">
                                          <p:val>
                                            <p:strVal val="ppt_x"/>
                                          </p:val>
                                        </p:tav>
                                        <p:tav tm="100000">
                                          <p:val>
                                            <p:strVal val="ppt_x+.4"/>
                                          </p:val>
                                        </p:tav>
                                      </p:tavLst>
                                    </p:anim>
                                    <p:anim calcmode="lin" valueType="num">
                                      <p:cBhvr>
                                        <p:cTn id="174" dur="1000"/>
                                        <p:tgtEl>
                                          <p:spTgt spid="22554">
                                            <p:txEl>
                                              <p:pRg st="3" end="3"/>
                                            </p:txEl>
                                          </p:spTgt>
                                        </p:tgtEl>
                                        <p:attrNameLst>
                                          <p:attrName>ppt_h</p:attrName>
                                        </p:attrNameLst>
                                      </p:cBhvr>
                                      <p:tavLst>
                                        <p:tav tm="0">
                                          <p:val>
                                            <p:strVal val="ppt_h"/>
                                          </p:val>
                                        </p:tav>
                                        <p:tav tm="100000">
                                          <p:val>
                                            <p:strVal val="ppt_h"/>
                                          </p:val>
                                        </p:tav>
                                      </p:tavLst>
                                    </p:anim>
                                    <p:anim calcmode="lin" valueType="num">
                                      <p:cBhvr>
                                        <p:cTn id="175" dur="500" accel="50000">
                                          <p:stCondLst>
                                            <p:cond delay="0"/>
                                          </p:stCondLst>
                                        </p:cTn>
                                        <p:tgtEl>
                                          <p:spTgt spid="22554">
                                            <p:txEl>
                                              <p:pRg st="3" end="3"/>
                                            </p:txEl>
                                          </p:spTgt>
                                        </p:tgtEl>
                                        <p:attrNameLst>
                                          <p:attrName>ppt_w</p:attrName>
                                        </p:attrNameLst>
                                      </p:cBhvr>
                                      <p:tavLst>
                                        <p:tav tm="0">
                                          <p:val>
                                            <p:strVal val="ppt_w"/>
                                          </p:val>
                                        </p:tav>
                                        <p:tav tm="100000">
                                          <p:val>
                                            <p:strVal val="ppt_w*.05"/>
                                          </p:val>
                                        </p:tav>
                                      </p:tavLst>
                                    </p:anim>
                                    <p:anim calcmode="lin" valueType="num">
                                      <p:cBhvr>
                                        <p:cTn id="176" dur="500" decel="50000">
                                          <p:stCondLst>
                                            <p:cond delay="500"/>
                                          </p:stCondLst>
                                        </p:cTn>
                                        <p:tgtEl>
                                          <p:spTgt spid="22554">
                                            <p:txEl>
                                              <p:pRg st="3" end="3"/>
                                            </p:txEl>
                                          </p:spTgt>
                                        </p:tgtEl>
                                        <p:attrNameLst>
                                          <p:attrName>ppt_w</p:attrName>
                                        </p:attrNameLst>
                                      </p:cBhvr>
                                      <p:tavLst>
                                        <p:tav tm="0">
                                          <p:val>
                                            <p:strVal val="ppt_w"/>
                                          </p:val>
                                        </p:tav>
                                        <p:tav tm="100000">
                                          <p:val>
                                            <p:strVal val="ppt_w/.05"/>
                                          </p:val>
                                        </p:tav>
                                      </p:tavLst>
                                    </p:anim>
                                    <p:anim calcmode="lin" valueType="num">
                                      <p:cBhvr>
                                        <p:cTn id="177" dur="500" accel="50000">
                                          <p:stCondLst>
                                            <p:cond delay="500"/>
                                          </p:stCondLst>
                                        </p:cTn>
                                        <p:tgtEl>
                                          <p:spTgt spid="22554">
                                            <p:txEl>
                                              <p:pRg st="3" end="3"/>
                                            </p:txEl>
                                          </p:spTgt>
                                        </p:tgtEl>
                                        <p:attrNameLst>
                                          <p:attrName>style.rotation</p:attrName>
                                        </p:attrNameLst>
                                      </p:cBhvr>
                                      <p:tavLst>
                                        <p:tav tm="0">
                                          <p:val>
                                            <p:fltVal val="0"/>
                                          </p:val>
                                        </p:tav>
                                        <p:tav tm="100000">
                                          <p:val>
                                            <p:fltVal val="-90"/>
                                          </p:val>
                                        </p:tav>
                                      </p:tavLst>
                                    </p:anim>
                                    <p:set>
                                      <p:cBhvr>
                                        <p:cTn id="178" dur="1" fill="hold">
                                          <p:stCondLst>
                                            <p:cond delay="999"/>
                                          </p:stCondLst>
                                        </p:cTn>
                                        <p:tgtEl>
                                          <p:spTgt spid="22554">
                                            <p:txEl>
                                              <p:pRg st="3" end="3"/>
                                            </p:txEl>
                                          </p:spTgt>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grpId="0" nodeType="clickEffect">
                                  <p:stCondLst>
                                    <p:cond delay="0"/>
                                  </p:stCondLst>
                                  <p:childTnLst>
                                    <p:set>
                                      <p:cBhvr>
                                        <p:cTn id="182" dur="1" fill="hold">
                                          <p:stCondLst>
                                            <p:cond delay="0"/>
                                          </p:stCondLst>
                                        </p:cTn>
                                        <p:tgtEl>
                                          <p:spTgt spid="22563"/>
                                        </p:tgtEl>
                                        <p:attrNameLst>
                                          <p:attrName>style.visibility</p:attrName>
                                        </p:attrNameLst>
                                      </p:cBhvr>
                                      <p:to>
                                        <p:strVal val="visible"/>
                                      </p:to>
                                    </p:set>
                                    <p:anim calcmode="lin" valueType="num">
                                      <p:cBhvr>
                                        <p:cTn id="183" dur="500" decel="50000" fill="hold">
                                          <p:stCondLst>
                                            <p:cond delay="0"/>
                                          </p:stCondLst>
                                        </p:cTn>
                                        <p:tgtEl>
                                          <p:spTgt spid="22563"/>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22563"/>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22563"/>
                                        </p:tgtEl>
                                        <p:attrNameLst>
                                          <p:attrName>ppt_w</p:attrName>
                                        </p:attrNameLst>
                                      </p:cBhvr>
                                      <p:tavLst>
                                        <p:tav tm="0">
                                          <p:val>
                                            <p:strVal val="#ppt_w*.05"/>
                                          </p:val>
                                        </p:tav>
                                        <p:tav tm="100000">
                                          <p:val>
                                            <p:strVal val="#ppt_w"/>
                                          </p:val>
                                        </p:tav>
                                      </p:tavLst>
                                    </p:anim>
                                    <p:anim calcmode="lin" valueType="num">
                                      <p:cBhvr>
                                        <p:cTn id="186" dur="1000" fill="hold"/>
                                        <p:tgtEl>
                                          <p:spTgt spid="22563"/>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22563"/>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22563"/>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22563"/>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22563"/>
                                        </p:tgtEl>
                                      </p:cBhvr>
                                    </p:animEffect>
                                  </p:childTnLst>
                                </p:cTn>
                              </p:par>
                            </p:childTnLst>
                          </p:cTn>
                        </p:par>
                      </p:childTnLst>
                    </p:cTn>
                  </p:par>
                  <p:par>
                    <p:cTn id="191" fill="hold">
                      <p:stCondLst>
                        <p:cond delay="indefinite"/>
                      </p:stCondLst>
                      <p:childTnLst>
                        <p:par>
                          <p:cTn id="192" fill="hold">
                            <p:stCondLst>
                              <p:cond delay="0"/>
                            </p:stCondLst>
                            <p:childTnLst>
                              <p:par>
                                <p:cTn id="193" presetID="25" presetClass="exit" presetSubtype="0" fill="hold" grpId="1" nodeType="clickEffect">
                                  <p:stCondLst>
                                    <p:cond delay="0"/>
                                  </p:stCondLst>
                                  <p:childTnLst>
                                    <p:animEffect transition="out" filter="fade">
                                      <p:cBhvr>
                                        <p:cTn id="194" dur="1000" accel="50000">
                                          <p:stCondLst>
                                            <p:cond delay="0"/>
                                          </p:stCondLst>
                                        </p:cTn>
                                        <p:tgtEl>
                                          <p:spTgt spid="22563"/>
                                        </p:tgtEl>
                                      </p:cBhvr>
                                    </p:animEffect>
                                    <p:anim calcmode="lin" valueType="num">
                                      <p:cBhvr>
                                        <p:cTn id="195" dur="500" accel="50000">
                                          <p:stCondLst>
                                            <p:cond delay="0"/>
                                          </p:stCondLst>
                                        </p:cTn>
                                        <p:tgtEl>
                                          <p:spTgt spid="22563"/>
                                        </p:tgtEl>
                                        <p:attrNameLst>
                                          <p:attrName>ppt_y</p:attrName>
                                        </p:attrNameLst>
                                      </p:cBhvr>
                                      <p:tavLst>
                                        <p:tav tm="0">
                                          <p:val>
                                            <p:strVal val="ppt_y"/>
                                          </p:val>
                                        </p:tav>
                                        <p:tav tm="100000">
                                          <p:val>
                                            <p:strVal val="ppt_y+.1"/>
                                          </p:val>
                                        </p:tav>
                                      </p:tavLst>
                                    </p:anim>
                                    <p:anim calcmode="lin" valueType="num">
                                      <p:cBhvr>
                                        <p:cTn id="196" dur="500" decel="50000">
                                          <p:stCondLst>
                                            <p:cond delay="500"/>
                                          </p:stCondLst>
                                        </p:cTn>
                                        <p:tgtEl>
                                          <p:spTgt spid="22563"/>
                                        </p:tgtEl>
                                        <p:attrNameLst>
                                          <p:attrName>ppt_y</p:attrName>
                                        </p:attrNameLst>
                                      </p:cBhvr>
                                      <p:tavLst>
                                        <p:tav tm="0">
                                          <p:val>
                                            <p:strVal val="ppt_y"/>
                                          </p:val>
                                        </p:tav>
                                        <p:tav tm="100000">
                                          <p:val>
                                            <p:strVal val="ppt_y-.1"/>
                                          </p:val>
                                        </p:tav>
                                      </p:tavLst>
                                    </p:anim>
                                    <p:anim calcmode="lin" valueType="num">
                                      <p:cBhvr>
                                        <p:cTn id="197" dur="500" accel="50000">
                                          <p:stCondLst>
                                            <p:cond delay="500"/>
                                          </p:stCondLst>
                                        </p:cTn>
                                        <p:tgtEl>
                                          <p:spTgt spid="22563"/>
                                        </p:tgtEl>
                                        <p:attrNameLst>
                                          <p:attrName>ppt_x</p:attrName>
                                        </p:attrNameLst>
                                      </p:cBhvr>
                                      <p:tavLst>
                                        <p:tav tm="0">
                                          <p:val>
                                            <p:strVal val="ppt_x"/>
                                          </p:val>
                                        </p:tav>
                                        <p:tav tm="100000">
                                          <p:val>
                                            <p:strVal val="ppt_x+.4"/>
                                          </p:val>
                                        </p:tav>
                                      </p:tavLst>
                                    </p:anim>
                                    <p:anim calcmode="lin" valueType="num">
                                      <p:cBhvr>
                                        <p:cTn id="198" dur="1000"/>
                                        <p:tgtEl>
                                          <p:spTgt spid="22563"/>
                                        </p:tgtEl>
                                        <p:attrNameLst>
                                          <p:attrName>ppt_h</p:attrName>
                                        </p:attrNameLst>
                                      </p:cBhvr>
                                      <p:tavLst>
                                        <p:tav tm="0">
                                          <p:val>
                                            <p:strVal val="ppt_h"/>
                                          </p:val>
                                        </p:tav>
                                        <p:tav tm="100000">
                                          <p:val>
                                            <p:strVal val="ppt_h"/>
                                          </p:val>
                                        </p:tav>
                                      </p:tavLst>
                                    </p:anim>
                                    <p:anim calcmode="lin" valueType="num">
                                      <p:cBhvr>
                                        <p:cTn id="199" dur="500" accel="50000">
                                          <p:stCondLst>
                                            <p:cond delay="0"/>
                                          </p:stCondLst>
                                        </p:cTn>
                                        <p:tgtEl>
                                          <p:spTgt spid="22563"/>
                                        </p:tgtEl>
                                        <p:attrNameLst>
                                          <p:attrName>ppt_w</p:attrName>
                                        </p:attrNameLst>
                                      </p:cBhvr>
                                      <p:tavLst>
                                        <p:tav tm="0">
                                          <p:val>
                                            <p:strVal val="ppt_w"/>
                                          </p:val>
                                        </p:tav>
                                        <p:tav tm="100000">
                                          <p:val>
                                            <p:strVal val="ppt_w*.05"/>
                                          </p:val>
                                        </p:tav>
                                      </p:tavLst>
                                    </p:anim>
                                    <p:anim calcmode="lin" valueType="num">
                                      <p:cBhvr>
                                        <p:cTn id="200" dur="500" decel="50000">
                                          <p:stCondLst>
                                            <p:cond delay="500"/>
                                          </p:stCondLst>
                                        </p:cTn>
                                        <p:tgtEl>
                                          <p:spTgt spid="22563"/>
                                        </p:tgtEl>
                                        <p:attrNameLst>
                                          <p:attrName>ppt_w</p:attrName>
                                        </p:attrNameLst>
                                      </p:cBhvr>
                                      <p:tavLst>
                                        <p:tav tm="0">
                                          <p:val>
                                            <p:strVal val="ppt_w"/>
                                          </p:val>
                                        </p:tav>
                                        <p:tav tm="100000">
                                          <p:val>
                                            <p:strVal val="ppt_w/.05"/>
                                          </p:val>
                                        </p:tav>
                                      </p:tavLst>
                                    </p:anim>
                                    <p:anim calcmode="lin" valueType="num">
                                      <p:cBhvr>
                                        <p:cTn id="201" dur="500" accel="50000">
                                          <p:stCondLst>
                                            <p:cond delay="500"/>
                                          </p:stCondLst>
                                        </p:cTn>
                                        <p:tgtEl>
                                          <p:spTgt spid="22563"/>
                                        </p:tgtEl>
                                        <p:attrNameLst>
                                          <p:attrName>style.rotation</p:attrName>
                                        </p:attrNameLst>
                                      </p:cBhvr>
                                      <p:tavLst>
                                        <p:tav tm="0">
                                          <p:val>
                                            <p:fltVal val="0"/>
                                          </p:val>
                                        </p:tav>
                                        <p:tav tm="100000">
                                          <p:val>
                                            <p:fltVal val="-90"/>
                                          </p:val>
                                        </p:tav>
                                      </p:tavLst>
                                    </p:anim>
                                    <p:set>
                                      <p:cBhvr>
                                        <p:cTn id="202" dur="1" fill="hold">
                                          <p:stCondLst>
                                            <p:cond delay="999"/>
                                          </p:stCondLst>
                                        </p:cTn>
                                        <p:tgtEl>
                                          <p:spTgt spid="22563"/>
                                        </p:tgtEl>
                                        <p:attrNameLst>
                                          <p:attrName>style.visibility</p:attrName>
                                        </p:attrNameLst>
                                      </p:cBhvr>
                                      <p:to>
                                        <p:strVal val="hidden"/>
                                      </p:to>
                                    </p:set>
                                  </p:childTnLst>
                                </p:cTn>
                              </p:par>
                              <p:par>
                                <p:cTn id="203" presetID="25" presetClass="exit" presetSubtype="0" fill="hold" nodeType="withEffect">
                                  <p:stCondLst>
                                    <p:cond delay="0"/>
                                  </p:stCondLst>
                                  <p:childTnLst>
                                    <p:animEffect transition="out" filter="fade">
                                      <p:cBhvr>
                                        <p:cTn id="204" dur="1000" accel="50000">
                                          <p:stCondLst>
                                            <p:cond delay="0"/>
                                          </p:stCondLst>
                                        </p:cTn>
                                        <p:tgtEl>
                                          <p:spTgt spid="22554">
                                            <p:txEl>
                                              <p:pRg st="4" end="4"/>
                                            </p:txEl>
                                          </p:spTgt>
                                        </p:tgtEl>
                                      </p:cBhvr>
                                    </p:animEffect>
                                    <p:anim calcmode="lin" valueType="num">
                                      <p:cBhvr>
                                        <p:cTn id="205" dur="500" accel="50000">
                                          <p:stCondLst>
                                            <p:cond delay="0"/>
                                          </p:stCondLst>
                                        </p:cTn>
                                        <p:tgtEl>
                                          <p:spTgt spid="22554">
                                            <p:txEl>
                                              <p:pRg st="4" end="4"/>
                                            </p:txEl>
                                          </p:spTgt>
                                        </p:tgtEl>
                                        <p:attrNameLst>
                                          <p:attrName>ppt_y</p:attrName>
                                        </p:attrNameLst>
                                      </p:cBhvr>
                                      <p:tavLst>
                                        <p:tav tm="0">
                                          <p:val>
                                            <p:strVal val="ppt_y"/>
                                          </p:val>
                                        </p:tav>
                                        <p:tav tm="100000">
                                          <p:val>
                                            <p:strVal val="ppt_y+.1"/>
                                          </p:val>
                                        </p:tav>
                                      </p:tavLst>
                                    </p:anim>
                                    <p:anim calcmode="lin" valueType="num">
                                      <p:cBhvr>
                                        <p:cTn id="206" dur="500" decel="50000">
                                          <p:stCondLst>
                                            <p:cond delay="500"/>
                                          </p:stCondLst>
                                        </p:cTn>
                                        <p:tgtEl>
                                          <p:spTgt spid="22554">
                                            <p:txEl>
                                              <p:pRg st="4" end="4"/>
                                            </p:txEl>
                                          </p:spTgt>
                                        </p:tgtEl>
                                        <p:attrNameLst>
                                          <p:attrName>ppt_y</p:attrName>
                                        </p:attrNameLst>
                                      </p:cBhvr>
                                      <p:tavLst>
                                        <p:tav tm="0">
                                          <p:val>
                                            <p:strVal val="ppt_y"/>
                                          </p:val>
                                        </p:tav>
                                        <p:tav tm="100000">
                                          <p:val>
                                            <p:strVal val="ppt_y-.1"/>
                                          </p:val>
                                        </p:tav>
                                      </p:tavLst>
                                    </p:anim>
                                    <p:anim calcmode="lin" valueType="num">
                                      <p:cBhvr>
                                        <p:cTn id="207" dur="500" accel="50000">
                                          <p:stCondLst>
                                            <p:cond delay="500"/>
                                          </p:stCondLst>
                                        </p:cTn>
                                        <p:tgtEl>
                                          <p:spTgt spid="22554">
                                            <p:txEl>
                                              <p:pRg st="4" end="4"/>
                                            </p:txEl>
                                          </p:spTgt>
                                        </p:tgtEl>
                                        <p:attrNameLst>
                                          <p:attrName>ppt_x</p:attrName>
                                        </p:attrNameLst>
                                      </p:cBhvr>
                                      <p:tavLst>
                                        <p:tav tm="0">
                                          <p:val>
                                            <p:strVal val="ppt_x"/>
                                          </p:val>
                                        </p:tav>
                                        <p:tav tm="100000">
                                          <p:val>
                                            <p:strVal val="ppt_x+.4"/>
                                          </p:val>
                                        </p:tav>
                                      </p:tavLst>
                                    </p:anim>
                                    <p:anim calcmode="lin" valueType="num">
                                      <p:cBhvr>
                                        <p:cTn id="208" dur="1000"/>
                                        <p:tgtEl>
                                          <p:spTgt spid="22554">
                                            <p:txEl>
                                              <p:pRg st="4" end="4"/>
                                            </p:txEl>
                                          </p:spTgt>
                                        </p:tgtEl>
                                        <p:attrNameLst>
                                          <p:attrName>ppt_h</p:attrName>
                                        </p:attrNameLst>
                                      </p:cBhvr>
                                      <p:tavLst>
                                        <p:tav tm="0">
                                          <p:val>
                                            <p:strVal val="ppt_h"/>
                                          </p:val>
                                        </p:tav>
                                        <p:tav tm="100000">
                                          <p:val>
                                            <p:strVal val="ppt_h"/>
                                          </p:val>
                                        </p:tav>
                                      </p:tavLst>
                                    </p:anim>
                                    <p:anim calcmode="lin" valueType="num">
                                      <p:cBhvr>
                                        <p:cTn id="209" dur="500" accel="50000">
                                          <p:stCondLst>
                                            <p:cond delay="0"/>
                                          </p:stCondLst>
                                        </p:cTn>
                                        <p:tgtEl>
                                          <p:spTgt spid="22554">
                                            <p:txEl>
                                              <p:pRg st="4" end="4"/>
                                            </p:txEl>
                                          </p:spTgt>
                                        </p:tgtEl>
                                        <p:attrNameLst>
                                          <p:attrName>ppt_w</p:attrName>
                                        </p:attrNameLst>
                                      </p:cBhvr>
                                      <p:tavLst>
                                        <p:tav tm="0">
                                          <p:val>
                                            <p:strVal val="ppt_w"/>
                                          </p:val>
                                        </p:tav>
                                        <p:tav tm="100000">
                                          <p:val>
                                            <p:strVal val="ppt_w*.05"/>
                                          </p:val>
                                        </p:tav>
                                      </p:tavLst>
                                    </p:anim>
                                    <p:anim calcmode="lin" valueType="num">
                                      <p:cBhvr>
                                        <p:cTn id="210" dur="500" decel="50000">
                                          <p:stCondLst>
                                            <p:cond delay="500"/>
                                          </p:stCondLst>
                                        </p:cTn>
                                        <p:tgtEl>
                                          <p:spTgt spid="22554">
                                            <p:txEl>
                                              <p:pRg st="4" end="4"/>
                                            </p:txEl>
                                          </p:spTgt>
                                        </p:tgtEl>
                                        <p:attrNameLst>
                                          <p:attrName>ppt_w</p:attrName>
                                        </p:attrNameLst>
                                      </p:cBhvr>
                                      <p:tavLst>
                                        <p:tav tm="0">
                                          <p:val>
                                            <p:strVal val="ppt_w"/>
                                          </p:val>
                                        </p:tav>
                                        <p:tav tm="100000">
                                          <p:val>
                                            <p:strVal val="ppt_w/.05"/>
                                          </p:val>
                                        </p:tav>
                                      </p:tavLst>
                                    </p:anim>
                                    <p:anim calcmode="lin" valueType="num">
                                      <p:cBhvr>
                                        <p:cTn id="211" dur="500" accel="50000">
                                          <p:stCondLst>
                                            <p:cond delay="500"/>
                                          </p:stCondLst>
                                        </p:cTn>
                                        <p:tgtEl>
                                          <p:spTgt spid="22554">
                                            <p:txEl>
                                              <p:pRg st="4" end="4"/>
                                            </p:txEl>
                                          </p:spTgt>
                                        </p:tgtEl>
                                        <p:attrNameLst>
                                          <p:attrName>style.rotation</p:attrName>
                                        </p:attrNameLst>
                                      </p:cBhvr>
                                      <p:tavLst>
                                        <p:tav tm="0">
                                          <p:val>
                                            <p:fltVal val="0"/>
                                          </p:val>
                                        </p:tav>
                                        <p:tav tm="100000">
                                          <p:val>
                                            <p:fltVal val="-90"/>
                                          </p:val>
                                        </p:tav>
                                      </p:tavLst>
                                    </p:anim>
                                    <p:set>
                                      <p:cBhvr>
                                        <p:cTn id="212" dur="1" fill="hold">
                                          <p:stCondLst>
                                            <p:cond delay="999"/>
                                          </p:stCondLst>
                                        </p:cTn>
                                        <p:tgtEl>
                                          <p:spTgt spid="22554">
                                            <p:txEl>
                                              <p:pRg st="4" end="4"/>
                                            </p:txEl>
                                          </p:spTgt>
                                        </p:tgtEl>
                                        <p:attrNameLst>
                                          <p:attrName>style.visibility</p:attrName>
                                        </p:attrNameLst>
                                      </p:cBhvr>
                                      <p:to>
                                        <p:strVal val="hidden"/>
                                      </p:to>
                                    </p:set>
                                  </p:childTnLst>
                                </p:cTn>
                              </p:par>
                              <p:par>
                                <p:cTn id="213" presetID="25" presetClass="exit" presetSubtype="0" fill="hold" nodeType="withEffect">
                                  <p:stCondLst>
                                    <p:cond delay="0"/>
                                  </p:stCondLst>
                                  <p:childTnLst>
                                    <p:animEffect transition="out" filter="fade">
                                      <p:cBhvr>
                                        <p:cTn id="214" dur="1000" accel="50000">
                                          <p:stCondLst>
                                            <p:cond delay="0"/>
                                          </p:stCondLst>
                                        </p:cTn>
                                        <p:tgtEl>
                                          <p:spTgt spid="22554">
                                            <p:txEl>
                                              <p:pRg st="5" end="5"/>
                                            </p:txEl>
                                          </p:spTgt>
                                        </p:tgtEl>
                                      </p:cBhvr>
                                    </p:animEffect>
                                    <p:anim calcmode="lin" valueType="num">
                                      <p:cBhvr>
                                        <p:cTn id="215" dur="500" accel="50000">
                                          <p:stCondLst>
                                            <p:cond delay="0"/>
                                          </p:stCondLst>
                                        </p:cTn>
                                        <p:tgtEl>
                                          <p:spTgt spid="22554">
                                            <p:txEl>
                                              <p:pRg st="5" end="5"/>
                                            </p:txEl>
                                          </p:spTgt>
                                        </p:tgtEl>
                                        <p:attrNameLst>
                                          <p:attrName>ppt_y</p:attrName>
                                        </p:attrNameLst>
                                      </p:cBhvr>
                                      <p:tavLst>
                                        <p:tav tm="0">
                                          <p:val>
                                            <p:strVal val="ppt_y"/>
                                          </p:val>
                                        </p:tav>
                                        <p:tav tm="100000">
                                          <p:val>
                                            <p:strVal val="ppt_y+.1"/>
                                          </p:val>
                                        </p:tav>
                                      </p:tavLst>
                                    </p:anim>
                                    <p:anim calcmode="lin" valueType="num">
                                      <p:cBhvr>
                                        <p:cTn id="216" dur="500" decel="50000">
                                          <p:stCondLst>
                                            <p:cond delay="500"/>
                                          </p:stCondLst>
                                        </p:cTn>
                                        <p:tgtEl>
                                          <p:spTgt spid="22554">
                                            <p:txEl>
                                              <p:pRg st="5" end="5"/>
                                            </p:txEl>
                                          </p:spTgt>
                                        </p:tgtEl>
                                        <p:attrNameLst>
                                          <p:attrName>ppt_y</p:attrName>
                                        </p:attrNameLst>
                                      </p:cBhvr>
                                      <p:tavLst>
                                        <p:tav tm="0">
                                          <p:val>
                                            <p:strVal val="ppt_y"/>
                                          </p:val>
                                        </p:tav>
                                        <p:tav tm="100000">
                                          <p:val>
                                            <p:strVal val="ppt_y-.1"/>
                                          </p:val>
                                        </p:tav>
                                      </p:tavLst>
                                    </p:anim>
                                    <p:anim calcmode="lin" valueType="num">
                                      <p:cBhvr>
                                        <p:cTn id="217" dur="500" accel="50000">
                                          <p:stCondLst>
                                            <p:cond delay="500"/>
                                          </p:stCondLst>
                                        </p:cTn>
                                        <p:tgtEl>
                                          <p:spTgt spid="22554">
                                            <p:txEl>
                                              <p:pRg st="5" end="5"/>
                                            </p:txEl>
                                          </p:spTgt>
                                        </p:tgtEl>
                                        <p:attrNameLst>
                                          <p:attrName>ppt_x</p:attrName>
                                        </p:attrNameLst>
                                      </p:cBhvr>
                                      <p:tavLst>
                                        <p:tav tm="0">
                                          <p:val>
                                            <p:strVal val="ppt_x"/>
                                          </p:val>
                                        </p:tav>
                                        <p:tav tm="100000">
                                          <p:val>
                                            <p:strVal val="ppt_x+.4"/>
                                          </p:val>
                                        </p:tav>
                                      </p:tavLst>
                                    </p:anim>
                                    <p:anim calcmode="lin" valueType="num">
                                      <p:cBhvr>
                                        <p:cTn id="218" dur="1000"/>
                                        <p:tgtEl>
                                          <p:spTgt spid="22554">
                                            <p:txEl>
                                              <p:pRg st="5" end="5"/>
                                            </p:txEl>
                                          </p:spTgt>
                                        </p:tgtEl>
                                        <p:attrNameLst>
                                          <p:attrName>ppt_h</p:attrName>
                                        </p:attrNameLst>
                                      </p:cBhvr>
                                      <p:tavLst>
                                        <p:tav tm="0">
                                          <p:val>
                                            <p:strVal val="ppt_h"/>
                                          </p:val>
                                        </p:tav>
                                        <p:tav tm="100000">
                                          <p:val>
                                            <p:strVal val="ppt_h"/>
                                          </p:val>
                                        </p:tav>
                                      </p:tavLst>
                                    </p:anim>
                                    <p:anim calcmode="lin" valueType="num">
                                      <p:cBhvr>
                                        <p:cTn id="219" dur="500" accel="50000">
                                          <p:stCondLst>
                                            <p:cond delay="0"/>
                                          </p:stCondLst>
                                        </p:cTn>
                                        <p:tgtEl>
                                          <p:spTgt spid="22554">
                                            <p:txEl>
                                              <p:pRg st="5" end="5"/>
                                            </p:txEl>
                                          </p:spTgt>
                                        </p:tgtEl>
                                        <p:attrNameLst>
                                          <p:attrName>ppt_w</p:attrName>
                                        </p:attrNameLst>
                                      </p:cBhvr>
                                      <p:tavLst>
                                        <p:tav tm="0">
                                          <p:val>
                                            <p:strVal val="ppt_w"/>
                                          </p:val>
                                        </p:tav>
                                        <p:tav tm="100000">
                                          <p:val>
                                            <p:strVal val="ppt_w*.05"/>
                                          </p:val>
                                        </p:tav>
                                      </p:tavLst>
                                    </p:anim>
                                    <p:anim calcmode="lin" valueType="num">
                                      <p:cBhvr>
                                        <p:cTn id="220" dur="500" decel="50000">
                                          <p:stCondLst>
                                            <p:cond delay="500"/>
                                          </p:stCondLst>
                                        </p:cTn>
                                        <p:tgtEl>
                                          <p:spTgt spid="22554">
                                            <p:txEl>
                                              <p:pRg st="5" end="5"/>
                                            </p:txEl>
                                          </p:spTgt>
                                        </p:tgtEl>
                                        <p:attrNameLst>
                                          <p:attrName>ppt_w</p:attrName>
                                        </p:attrNameLst>
                                      </p:cBhvr>
                                      <p:tavLst>
                                        <p:tav tm="0">
                                          <p:val>
                                            <p:strVal val="ppt_w"/>
                                          </p:val>
                                        </p:tav>
                                        <p:tav tm="100000">
                                          <p:val>
                                            <p:strVal val="ppt_w/.05"/>
                                          </p:val>
                                        </p:tav>
                                      </p:tavLst>
                                    </p:anim>
                                    <p:anim calcmode="lin" valueType="num">
                                      <p:cBhvr>
                                        <p:cTn id="221" dur="500" accel="50000">
                                          <p:stCondLst>
                                            <p:cond delay="500"/>
                                          </p:stCondLst>
                                        </p:cTn>
                                        <p:tgtEl>
                                          <p:spTgt spid="22554">
                                            <p:txEl>
                                              <p:pRg st="5" end="5"/>
                                            </p:txEl>
                                          </p:spTgt>
                                        </p:tgtEl>
                                        <p:attrNameLst>
                                          <p:attrName>style.rotation</p:attrName>
                                        </p:attrNameLst>
                                      </p:cBhvr>
                                      <p:tavLst>
                                        <p:tav tm="0">
                                          <p:val>
                                            <p:fltVal val="0"/>
                                          </p:val>
                                        </p:tav>
                                        <p:tav tm="100000">
                                          <p:val>
                                            <p:fltVal val="-90"/>
                                          </p:val>
                                        </p:tav>
                                      </p:tavLst>
                                    </p:anim>
                                    <p:set>
                                      <p:cBhvr>
                                        <p:cTn id="222" dur="1" fill="hold">
                                          <p:stCondLst>
                                            <p:cond delay="999"/>
                                          </p:stCondLst>
                                        </p:cTn>
                                        <p:tgtEl>
                                          <p:spTgt spid="2255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8" grpId="0" animBg="1"/>
      <p:bldP spid="22558" grpId="1" animBg="1"/>
      <p:bldP spid="22559" grpId="0" animBg="1"/>
      <p:bldP spid="22559" grpId="1" animBg="1"/>
      <p:bldP spid="22560" grpId="0" animBg="1"/>
      <p:bldP spid="22560" grpId="1" animBg="1"/>
      <p:bldP spid="22562" grpId="0" animBg="1"/>
      <p:bldP spid="22562" grpId="1" animBg="1"/>
      <p:bldP spid="22563" grpId="0" animBg="1"/>
      <p:bldP spid="22563" grpId="1" animBg="1"/>
      <p:bldP spid="22566" grpId="0" animBg="1"/>
      <p:bldP spid="22566" grpId="1" animBg="1"/>
      <p:bldP spid="22567" grpId="0" animBg="1"/>
      <p:bldP spid="225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fontScale="90000"/>
          </a:bodyPr>
          <a:lstStyle/>
          <a:p>
            <a:r>
              <a:rPr lang="en-US" sz="6600" dirty="0"/>
              <a:t>Useful and healthy habits</a:t>
            </a:r>
            <a:endParaRPr lang="ru-RU" sz="6600"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7467600" cy="868346"/>
          </a:xfrm>
        </p:spPr>
        <p:txBody>
          <a:bodyPr>
            <a:normAutofit/>
          </a:bodyPr>
          <a:lstStyle/>
          <a:p>
            <a:r>
              <a:rPr lang="en-US" sz="4400" b="1" dirty="0">
                <a:solidFill>
                  <a:schemeClr val="accent3">
                    <a:lumMod val="75000"/>
                  </a:schemeClr>
                </a:solidFill>
              </a:rPr>
              <a:t>Going in for sport</a:t>
            </a:r>
            <a:endParaRPr lang="ru-RU" sz="4400" b="1" dirty="0">
              <a:solidFill>
                <a:schemeClr val="accent3">
                  <a:lumMod val="75000"/>
                </a:schemeClr>
              </a:solidFill>
            </a:endParaRPr>
          </a:p>
        </p:txBody>
      </p:sp>
      <p:sp>
        <p:nvSpPr>
          <p:cNvPr id="21507" name="Rectangle 3"/>
          <p:cNvSpPr>
            <a:spLocks noGrp="1" noChangeArrowheads="1"/>
          </p:cNvSpPr>
          <p:nvPr>
            <p:ph type="body" idx="1"/>
          </p:nvPr>
        </p:nvSpPr>
        <p:spPr>
          <a:xfrm>
            <a:off x="0" y="1196975"/>
            <a:ext cx="7548563" cy="2262188"/>
          </a:xfrm>
        </p:spPr>
        <p:txBody>
          <a:bodyPr>
            <a:normAutofit fontScale="92500"/>
          </a:bodyPr>
          <a:lstStyle/>
          <a:p>
            <a:pPr>
              <a:buFontTx/>
              <a:buNone/>
            </a:pPr>
            <a:r>
              <a:rPr lang="en-US" sz="2800" dirty="0"/>
              <a:t>	It is very useful for us. Nowadays our life is too dynamic and nervous and so sport helps to relax. For example, jogging is good for your heart, swimming is good for your arms, cycling is good for your legs and so on. </a:t>
            </a:r>
            <a:endParaRPr lang="ru-RU" sz="2800" dirty="0"/>
          </a:p>
        </p:txBody>
      </p:sp>
      <p:pic>
        <p:nvPicPr>
          <p:cNvPr id="21508" name="Picture 4" descr="Изменение размера 123"/>
          <p:cNvPicPr>
            <a:picLocks noChangeAspect="1" noChangeArrowheads="1"/>
          </p:cNvPicPr>
          <p:nvPr/>
        </p:nvPicPr>
        <p:blipFill>
          <a:blip r:embed="rId2"/>
          <a:srcRect/>
          <a:stretch>
            <a:fillRect/>
          </a:stretch>
        </p:blipFill>
        <p:spPr bwMode="auto">
          <a:xfrm>
            <a:off x="179388" y="4508500"/>
            <a:ext cx="2381250" cy="1784350"/>
          </a:xfrm>
          <a:prstGeom prst="rect">
            <a:avLst/>
          </a:prstGeom>
          <a:noFill/>
        </p:spPr>
      </p:pic>
      <p:pic>
        <p:nvPicPr>
          <p:cNvPr id="21509" name="Picture 5" descr="Изменение размера healthy_34113_340x260"/>
          <p:cNvPicPr>
            <a:picLocks noChangeAspect="1" noChangeArrowheads="1"/>
          </p:cNvPicPr>
          <p:nvPr/>
        </p:nvPicPr>
        <p:blipFill>
          <a:blip r:embed="rId3"/>
          <a:srcRect/>
          <a:stretch>
            <a:fillRect/>
          </a:stretch>
        </p:blipFill>
        <p:spPr bwMode="auto">
          <a:xfrm>
            <a:off x="5219700" y="4508500"/>
            <a:ext cx="2381250" cy="1819275"/>
          </a:xfrm>
          <a:prstGeom prst="rect">
            <a:avLst/>
          </a:prstGeom>
          <a:noFill/>
        </p:spPr>
      </p:pic>
      <p:pic>
        <p:nvPicPr>
          <p:cNvPr id="21510" name="Picture 6" descr="197-7-1a"/>
          <p:cNvPicPr>
            <a:picLocks noChangeAspect="1" noChangeArrowheads="1"/>
          </p:cNvPicPr>
          <p:nvPr/>
        </p:nvPicPr>
        <p:blipFill>
          <a:blip r:embed="rId4"/>
          <a:srcRect/>
          <a:stretch>
            <a:fillRect/>
          </a:stretch>
        </p:blipFill>
        <p:spPr bwMode="auto">
          <a:xfrm>
            <a:off x="2916238" y="3573463"/>
            <a:ext cx="1905000" cy="2921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467600" cy="939784"/>
          </a:xfrm>
        </p:spPr>
        <p:txBody>
          <a:bodyPr>
            <a:normAutofit/>
          </a:bodyPr>
          <a:lstStyle/>
          <a:p>
            <a:r>
              <a:rPr lang="en-US" sz="4400" dirty="0">
                <a:solidFill>
                  <a:schemeClr val="accent3">
                    <a:lumMod val="75000"/>
                  </a:schemeClr>
                </a:solidFill>
              </a:rPr>
              <a:t>Healthy sleep</a:t>
            </a:r>
            <a:endParaRPr lang="ru-RU" sz="4400" dirty="0">
              <a:solidFill>
                <a:schemeClr val="accent3">
                  <a:lumMod val="75000"/>
                </a:schemeClr>
              </a:solidFill>
            </a:endParaRPr>
          </a:p>
        </p:txBody>
      </p:sp>
      <p:sp>
        <p:nvSpPr>
          <p:cNvPr id="24579" name="Rectangle 3"/>
          <p:cNvSpPr>
            <a:spLocks noGrp="1" noChangeArrowheads="1"/>
          </p:cNvSpPr>
          <p:nvPr>
            <p:ph type="body" idx="1"/>
          </p:nvPr>
        </p:nvSpPr>
        <p:spPr>
          <a:xfrm>
            <a:off x="0" y="1557338"/>
            <a:ext cx="4452938" cy="4497387"/>
          </a:xfrm>
        </p:spPr>
        <p:txBody>
          <a:bodyPr/>
          <a:lstStyle/>
          <a:p>
            <a:pPr>
              <a:buFontTx/>
              <a:buNone/>
            </a:pPr>
            <a:r>
              <a:rPr lang="en-US" sz="2800"/>
              <a:t>	It’s the best way of rest. You should sleep not less than 8 hours a day. Go to bed and wake up at the same time even at weekends. There are a lot of ways which can help you to sleep, one of them is to drink a cup of hot milk and honey.</a:t>
            </a:r>
            <a:endParaRPr lang="ru-RU" sz="2800"/>
          </a:p>
        </p:txBody>
      </p:sp>
      <p:pic>
        <p:nvPicPr>
          <p:cNvPr id="24580" name="Picture 4" descr="index"/>
          <p:cNvPicPr>
            <a:picLocks noChangeAspect="1" noChangeArrowheads="1"/>
          </p:cNvPicPr>
          <p:nvPr/>
        </p:nvPicPr>
        <p:blipFill>
          <a:blip r:embed="rId2"/>
          <a:srcRect/>
          <a:stretch>
            <a:fillRect/>
          </a:stretch>
        </p:blipFill>
        <p:spPr bwMode="auto">
          <a:xfrm>
            <a:off x="4716462" y="2133600"/>
            <a:ext cx="3498875" cy="2881313"/>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3600" b="1" dirty="0">
                <a:solidFill>
                  <a:schemeClr val="accent3">
                    <a:lumMod val="75000"/>
                  </a:schemeClr>
                </a:solidFill>
              </a:rPr>
              <a:t>Morning exercises</a:t>
            </a:r>
            <a:endParaRPr lang="ru-RU" sz="3600" b="1" dirty="0">
              <a:solidFill>
                <a:schemeClr val="accent3">
                  <a:lumMod val="75000"/>
                </a:schemeClr>
              </a:solidFill>
            </a:endParaRPr>
          </a:p>
        </p:txBody>
      </p:sp>
      <p:sp>
        <p:nvSpPr>
          <p:cNvPr id="25603" name="Rectangle 3"/>
          <p:cNvSpPr>
            <a:spLocks noGrp="1" noChangeArrowheads="1"/>
          </p:cNvSpPr>
          <p:nvPr>
            <p:ph type="body" idx="1"/>
          </p:nvPr>
        </p:nvSpPr>
        <p:spPr>
          <a:xfrm>
            <a:off x="263525" y="1598613"/>
            <a:ext cx="3228975" cy="4497387"/>
          </a:xfrm>
        </p:spPr>
        <p:txBody>
          <a:bodyPr/>
          <a:lstStyle/>
          <a:p>
            <a:pPr>
              <a:buFontTx/>
              <a:buNone/>
            </a:pPr>
            <a:r>
              <a:rPr lang="en-US" sz="2800" dirty="0"/>
              <a:t>	If you have no time to take up sport regularly morning exercises are just for you. It helps you to keep your fitness and to be in a good form.</a:t>
            </a:r>
            <a:endParaRPr lang="ru-RU" sz="2800" dirty="0"/>
          </a:p>
        </p:txBody>
      </p:sp>
      <p:pic>
        <p:nvPicPr>
          <p:cNvPr id="25604" name="Picture 4" descr="12"/>
          <p:cNvPicPr>
            <a:picLocks noChangeAspect="1" noChangeArrowheads="1"/>
          </p:cNvPicPr>
          <p:nvPr/>
        </p:nvPicPr>
        <p:blipFill>
          <a:blip r:embed="rId2"/>
          <a:srcRect/>
          <a:stretch>
            <a:fillRect/>
          </a:stretch>
        </p:blipFill>
        <p:spPr bwMode="auto">
          <a:xfrm>
            <a:off x="5857884" y="620713"/>
            <a:ext cx="2500330" cy="2800350"/>
          </a:xfrm>
          <a:prstGeom prst="rect">
            <a:avLst/>
          </a:prstGeom>
          <a:noFill/>
        </p:spPr>
      </p:pic>
      <p:pic>
        <p:nvPicPr>
          <p:cNvPr id="25605" name="Picture 5" descr="Изменение размера f"/>
          <p:cNvPicPr>
            <a:picLocks noChangeAspect="1" noChangeArrowheads="1"/>
          </p:cNvPicPr>
          <p:nvPr/>
        </p:nvPicPr>
        <p:blipFill>
          <a:blip r:embed="rId3"/>
          <a:srcRect/>
          <a:stretch>
            <a:fillRect/>
          </a:stretch>
        </p:blipFill>
        <p:spPr bwMode="auto">
          <a:xfrm>
            <a:off x="4284663" y="3930650"/>
            <a:ext cx="3382962" cy="258603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6043626" cy="1143000"/>
          </a:xfrm>
        </p:spPr>
        <p:txBody>
          <a:bodyPr>
            <a:normAutofit/>
          </a:bodyPr>
          <a:lstStyle/>
          <a:p>
            <a:r>
              <a:rPr lang="en-US" sz="4400" b="1" dirty="0">
                <a:solidFill>
                  <a:schemeClr val="accent3">
                    <a:lumMod val="75000"/>
                  </a:schemeClr>
                </a:solidFill>
              </a:rPr>
              <a:t>Walking</a:t>
            </a:r>
            <a:endParaRPr lang="ru-RU" sz="4400" b="1" dirty="0">
              <a:solidFill>
                <a:schemeClr val="accent3">
                  <a:lumMod val="75000"/>
                </a:schemeClr>
              </a:solidFill>
            </a:endParaRPr>
          </a:p>
        </p:txBody>
      </p:sp>
      <p:sp>
        <p:nvSpPr>
          <p:cNvPr id="26627" name="Rectangle 3"/>
          <p:cNvSpPr>
            <a:spLocks noGrp="1" noChangeArrowheads="1"/>
          </p:cNvSpPr>
          <p:nvPr>
            <p:ph type="body" idx="1"/>
          </p:nvPr>
        </p:nvSpPr>
        <p:spPr>
          <a:xfrm>
            <a:off x="263525" y="1598613"/>
            <a:ext cx="3516313" cy="4710112"/>
          </a:xfrm>
        </p:spPr>
        <p:txBody>
          <a:bodyPr/>
          <a:lstStyle/>
          <a:p>
            <a:pPr>
              <a:lnSpc>
                <a:spcPct val="90000"/>
              </a:lnSpc>
              <a:buFontTx/>
              <a:buNone/>
            </a:pPr>
            <a:r>
              <a:rPr lang="en-US" sz="2800"/>
              <a:t>	Helps you to relax, to loose your weight, to breath the fresh air. You have time not to be hurry, to think, to talk. It’s very healthy to do it after dinner and before going to bed.</a:t>
            </a:r>
            <a:endParaRPr lang="ru-RU" sz="2800"/>
          </a:p>
        </p:txBody>
      </p:sp>
      <p:pic>
        <p:nvPicPr>
          <p:cNvPr id="26628" name="Picture 4" descr="Изменение размера Поворот 2"/>
          <p:cNvPicPr>
            <a:picLocks noChangeAspect="1" noChangeArrowheads="1"/>
          </p:cNvPicPr>
          <p:nvPr/>
        </p:nvPicPr>
        <p:blipFill>
          <a:blip r:embed="rId2"/>
          <a:srcRect/>
          <a:stretch>
            <a:fillRect/>
          </a:stretch>
        </p:blipFill>
        <p:spPr bwMode="auto">
          <a:xfrm>
            <a:off x="4211638" y="1044575"/>
            <a:ext cx="3313112" cy="2319338"/>
          </a:xfrm>
          <a:prstGeom prst="rect">
            <a:avLst/>
          </a:prstGeom>
          <a:noFill/>
        </p:spPr>
      </p:pic>
      <p:pic>
        <p:nvPicPr>
          <p:cNvPr id="26629" name="Picture 5" descr="Изменение размера Поворот File0358"/>
          <p:cNvPicPr>
            <a:picLocks noChangeAspect="1" noChangeArrowheads="1"/>
          </p:cNvPicPr>
          <p:nvPr/>
        </p:nvPicPr>
        <p:blipFill>
          <a:blip r:embed="rId3"/>
          <a:srcRect/>
          <a:stretch>
            <a:fillRect/>
          </a:stretch>
        </p:blipFill>
        <p:spPr bwMode="auto">
          <a:xfrm>
            <a:off x="4140200" y="3990975"/>
            <a:ext cx="3311525" cy="235743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28604"/>
            <a:ext cx="7467600" cy="989034"/>
          </a:xfrm>
        </p:spPr>
        <p:txBody>
          <a:bodyPr>
            <a:normAutofit/>
          </a:bodyPr>
          <a:lstStyle/>
          <a:p>
            <a:r>
              <a:rPr lang="en-US" sz="4400" b="1" dirty="0">
                <a:solidFill>
                  <a:schemeClr val="accent3">
                    <a:lumMod val="75000"/>
                  </a:schemeClr>
                </a:solidFill>
              </a:rPr>
              <a:t>Keeping of a day regime</a:t>
            </a:r>
            <a:endParaRPr lang="ru-RU" sz="4400" b="1" dirty="0">
              <a:solidFill>
                <a:schemeClr val="accent3">
                  <a:lumMod val="75000"/>
                </a:schemeClr>
              </a:solidFill>
            </a:endParaRPr>
          </a:p>
        </p:txBody>
      </p:sp>
      <p:sp>
        <p:nvSpPr>
          <p:cNvPr id="20483" name="Rectangle 3"/>
          <p:cNvSpPr>
            <a:spLocks noGrp="1" noChangeArrowheads="1"/>
          </p:cNvSpPr>
          <p:nvPr>
            <p:ph type="body" idx="1"/>
          </p:nvPr>
        </p:nvSpPr>
        <p:spPr>
          <a:xfrm>
            <a:off x="263524" y="1928802"/>
            <a:ext cx="4165599" cy="4167198"/>
          </a:xfrm>
        </p:spPr>
        <p:txBody>
          <a:bodyPr>
            <a:normAutofit lnSpcReduction="10000"/>
          </a:bodyPr>
          <a:lstStyle/>
          <a:p>
            <a:pPr>
              <a:lnSpc>
                <a:spcPct val="90000"/>
              </a:lnSpc>
              <a:buFontTx/>
              <a:buNone/>
            </a:pPr>
            <a:r>
              <a:rPr lang="en-US" sz="2400" dirty="0"/>
              <a:t>	</a:t>
            </a:r>
            <a:r>
              <a:rPr lang="en-US" sz="2800" dirty="0"/>
              <a:t>Makes your life more regular. It helps you to organize yourself. You have more time for rest and leisure activities. It makes you healthier because you have more time for sleeping either. Especially you need it during your exams.</a:t>
            </a:r>
            <a:endParaRPr lang="ru-RU" sz="2800" dirty="0"/>
          </a:p>
        </p:txBody>
      </p:sp>
      <p:pic>
        <p:nvPicPr>
          <p:cNvPr id="20484" name="Picture 4" descr="Изменение размера 45"/>
          <p:cNvPicPr>
            <a:picLocks noChangeAspect="1" noChangeArrowheads="1"/>
          </p:cNvPicPr>
          <p:nvPr/>
        </p:nvPicPr>
        <p:blipFill>
          <a:blip r:embed="rId2"/>
          <a:srcRect/>
          <a:stretch>
            <a:fillRect/>
          </a:stretch>
        </p:blipFill>
        <p:spPr bwMode="auto">
          <a:xfrm>
            <a:off x="4714876" y="1857365"/>
            <a:ext cx="3857652" cy="3714776"/>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ChangeArrowheads="1"/>
          </p:cNvSpPr>
          <p:nvPr/>
        </p:nvSpPr>
        <p:spPr bwMode="auto">
          <a:xfrm>
            <a:off x="3059113" y="2492375"/>
            <a:ext cx="3097212" cy="1152525"/>
          </a:xfrm>
          <a:prstGeom prst="roundRect">
            <a:avLst>
              <a:gd name="adj" fmla="val 16667"/>
            </a:avLst>
          </a:prstGeom>
          <a:gradFill rotWithShape="1">
            <a:gsLst>
              <a:gs pos="0">
                <a:srgbClr val="FFFFBD"/>
              </a:gs>
              <a:gs pos="50000">
                <a:srgbClr val="D3F9D4"/>
              </a:gs>
              <a:gs pos="100000">
                <a:srgbClr val="FFFFBD"/>
              </a:gs>
            </a:gsLst>
            <a:lin ang="18900000" scaled="1"/>
          </a:gradFill>
          <a:ln w="9525">
            <a:solidFill>
              <a:srgbClr val="D7D200"/>
            </a:solidFill>
            <a:round/>
            <a:headEnd/>
            <a:tailEnd/>
          </a:ln>
          <a:effectLst/>
        </p:spPr>
        <p:txBody>
          <a:bodyPr wrap="none" anchor="ctr"/>
          <a:lstStyle/>
          <a:p>
            <a:pPr algn="ctr"/>
            <a:r>
              <a:rPr lang="en-US" sz="2800">
                <a:solidFill>
                  <a:srgbClr val="515151"/>
                </a:solidFill>
                <a:latin typeface="Engravers MT" pitchFamily="18" charset="0"/>
              </a:rPr>
              <a:t>Healthy </a:t>
            </a:r>
          </a:p>
          <a:p>
            <a:pPr algn="ctr"/>
            <a:r>
              <a:rPr lang="en-US" sz="2800">
                <a:solidFill>
                  <a:srgbClr val="515151"/>
                </a:solidFill>
                <a:latin typeface="Engravers MT" pitchFamily="18" charset="0"/>
              </a:rPr>
              <a:t> lifestyle</a:t>
            </a:r>
            <a:endParaRPr lang="ru-RU" sz="2800">
              <a:solidFill>
                <a:srgbClr val="515151"/>
              </a:solidFill>
              <a:latin typeface="Engravers MT" pitchFamily="18" charset="0"/>
            </a:endParaRPr>
          </a:p>
        </p:txBody>
      </p:sp>
      <p:sp>
        <p:nvSpPr>
          <p:cNvPr id="2054" name="Line 6"/>
          <p:cNvSpPr>
            <a:spLocks noChangeShapeType="1"/>
          </p:cNvSpPr>
          <p:nvPr/>
        </p:nvSpPr>
        <p:spPr bwMode="auto">
          <a:xfrm>
            <a:off x="4572000" y="333375"/>
            <a:ext cx="0" cy="2160588"/>
          </a:xfrm>
          <a:prstGeom prst="line">
            <a:avLst/>
          </a:prstGeom>
          <a:noFill/>
          <a:ln w="9525">
            <a:solidFill>
              <a:schemeClr val="tx1"/>
            </a:solidFill>
            <a:round/>
            <a:headEnd/>
            <a:tailEnd/>
          </a:ln>
          <a:effectLst/>
        </p:spPr>
        <p:txBody>
          <a:bodyPr/>
          <a:lstStyle/>
          <a:p>
            <a:endParaRPr lang="ru-RU"/>
          </a:p>
        </p:txBody>
      </p:sp>
      <p:sp>
        <p:nvSpPr>
          <p:cNvPr id="2055" name="Line 7"/>
          <p:cNvSpPr>
            <a:spLocks noChangeShapeType="1"/>
          </p:cNvSpPr>
          <p:nvPr/>
        </p:nvSpPr>
        <p:spPr bwMode="auto">
          <a:xfrm>
            <a:off x="4643438" y="3644900"/>
            <a:ext cx="0" cy="2160588"/>
          </a:xfrm>
          <a:prstGeom prst="line">
            <a:avLst/>
          </a:prstGeom>
          <a:noFill/>
          <a:ln w="9525">
            <a:solidFill>
              <a:schemeClr val="tx1"/>
            </a:solidFill>
            <a:round/>
            <a:headEnd/>
            <a:tailEnd/>
          </a:ln>
          <a:effectLst/>
        </p:spPr>
        <p:txBody>
          <a:bodyPr/>
          <a:lstStyle/>
          <a:p>
            <a:endParaRPr lang="ru-RU"/>
          </a:p>
        </p:txBody>
      </p:sp>
      <p:sp>
        <p:nvSpPr>
          <p:cNvPr id="2057" name="AutoShape 9"/>
          <p:cNvSpPr>
            <a:spLocks noChangeArrowheads="1"/>
          </p:cNvSpPr>
          <p:nvPr/>
        </p:nvSpPr>
        <p:spPr bwMode="auto">
          <a:xfrm rot="3717789">
            <a:off x="5180806" y="4139407"/>
            <a:ext cx="1152525"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62" name="Rectangle 14"/>
          <p:cNvSpPr>
            <a:spLocks noChangeArrowheads="1"/>
          </p:cNvSpPr>
          <p:nvPr/>
        </p:nvSpPr>
        <p:spPr bwMode="auto">
          <a:xfrm>
            <a:off x="1763713" y="260350"/>
            <a:ext cx="1368425" cy="1098550"/>
          </a:xfrm>
          <a:prstGeom prst="rect">
            <a:avLst/>
          </a:prstGeom>
          <a:noFill/>
          <a:ln w="9525">
            <a:noFill/>
            <a:miter lim="800000"/>
            <a:headEnd/>
            <a:tailEnd/>
          </a:ln>
          <a:effectLst/>
        </p:spPr>
        <p:txBody>
          <a:bodyPr>
            <a:spAutoFit/>
          </a:bodyPr>
          <a:lstStyle/>
          <a:p>
            <a:r>
              <a:rPr lang="ru-RU" sz="6600">
                <a:solidFill>
                  <a:schemeClr val="tx2"/>
                </a:solidFill>
                <a:sym typeface="Wingdings" pitchFamily="2" charset="2"/>
              </a:rPr>
              <a:t></a:t>
            </a:r>
          </a:p>
        </p:txBody>
      </p:sp>
      <p:sp>
        <p:nvSpPr>
          <p:cNvPr id="2063" name="Rectangle 15"/>
          <p:cNvSpPr>
            <a:spLocks noChangeArrowheads="1"/>
          </p:cNvSpPr>
          <p:nvPr/>
        </p:nvSpPr>
        <p:spPr bwMode="auto">
          <a:xfrm>
            <a:off x="6300788" y="260350"/>
            <a:ext cx="1079500" cy="1098550"/>
          </a:xfrm>
          <a:prstGeom prst="rect">
            <a:avLst/>
          </a:prstGeom>
          <a:noFill/>
          <a:ln w="9525">
            <a:noFill/>
            <a:miter lim="800000"/>
            <a:headEnd/>
            <a:tailEnd/>
          </a:ln>
          <a:effectLst/>
        </p:spPr>
        <p:txBody>
          <a:bodyPr>
            <a:spAutoFit/>
          </a:bodyPr>
          <a:lstStyle/>
          <a:p>
            <a:r>
              <a:rPr lang="ru-RU" sz="6600">
                <a:solidFill>
                  <a:schemeClr val="tx2"/>
                </a:solidFill>
                <a:sym typeface="Wingdings" pitchFamily="2" charset="2"/>
              </a:rPr>
              <a:t></a:t>
            </a:r>
          </a:p>
        </p:txBody>
      </p:sp>
      <p:sp>
        <p:nvSpPr>
          <p:cNvPr id="2069" name="AutoShape 21"/>
          <p:cNvSpPr>
            <a:spLocks noChangeArrowheads="1"/>
          </p:cNvSpPr>
          <p:nvPr/>
        </p:nvSpPr>
        <p:spPr bwMode="auto">
          <a:xfrm rot="417908">
            <a:off x="6303963" y="3000375"/>
            <a:ext cx="719137"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0" name="AutoShape 22"/>
          <p:cNvSpPr>
            <a:spLocks noChangeArrowheads="1"/>
          </p:cNvSpPr>
          <p:nvPr/>
        </p:nvSpPr>
        <p:spPr bwMode="auto">
          <a:xfrm rot="12799983">
            <a:off x="2103438" y="2601913"/>
            <a:ext cx="817562" cy="2301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1" name="AutoShape 23"/>
          <p:cNvSpPr>
            <a:spLocks noChangeArrowheads="1"/>
          </p:cNvSpPr>
          <p:nvPr/>
        </p:nvSpPr>
        <p:spPr bwMode="auto">
          <a:xfrm rot="12881207">
            <a:off x="2700338" y="1916113"/>
            <a:ext cx="1008062"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2" name="AutoShape 24"/>
          <p:cNvSpPr>
            <a:spLocks noChangeArrowheads="1"/>
          </p:cNvSpPr>
          <p:nvPr/>
        </p:nvSpPr>
        <p:spPr bwMode="auto">
          <a:xfrm rot="-2292046">
            <a:off x="5867400" y="1844675"/>
            <a:ext cx="1008063"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3" name="AutoShape 25"/>
          <p:cNvSpPr>
            <a:spLocks noChangeArrowheads="1"/>
          </p:cNvSpPr>
          <p:nvPr/>
        </p:nvSpPr>
        <p:spPr bwMode="auto">
          <a:xfrm rot="-1179822">
            <a:off x="6235700" y="2540000"/>
            <a:ext cx="720725"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4" name="AutoShape 26"/>
          <p:cNvSpPr>
            <a:spLocks noChangeArrowheads="1"/>
          </p:cNvSpPr>
          <p:nvPr/>
        </p:nvSpPr>
        <p:spPr bwMode="auto">
          <a:xfrm rot="10587825">
            <a:off x="1979613" y="3213100"/>
            <a:ext cx="936625"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5" name="AutoShape 27"/>
          <p:cNvSpPr>
            <a:spLocks noChangeArrowheads="1"/>
          </p:cNvSpPr>
          <p:nvPr/>
        </p:nvSpPr>
        <p:spPr bwMode="auto">
          <a:xfrm rot="8175927">
            <a:off x="2232025" y="3825875"/>
            <a:ext cx="792163"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6" name="AutoShape 28"/>
          <p:cNvSpPr>
            <a:spLocks noChangeArrowheads="1"/>
          </p:cNvSpPr>
          <p:nvPr/>
        </p:nvSpPr>
        <p:spPr bwMode="auto">
          <a:xfrm rot="6939950">
            <a:off x="2843213" y="4076700"/>
            <a:ext cx="1008062"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79" name="AutoShape 31"/>
          <p:cNvSpPr>
            <a:spLocks noChangeArrowheads="1"/>
          </p:cNvSpPr>
          <p:nvPr/>
        </p:nvSpPr>
        <p:spPr bwMode="auto">
          <a:xfrm rot="2862128">
            <a:off x="6080125" y="3722688"/>
            <a:ext cx="649287"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85"/>
              </a:gs>
              <a:gs pos="100000">
                <a:srgbClr val="AFF593"/>
              </a:gs>
            </a:gsLst>
            <a:path path="rect">
              <a:fillToRect l="50000" t="50000" r="50000" b="50000"/>
            </a:path>
          </a:gradFill>
          <a:ln w="9525">
            <a:solidFill>
              <a:schemeClr val="tx1"/>
            </a:solidFill>
            <a:miter lim="800000"/>
            <a:headEnd/>
            <a:tailEnd/>
          </a:ln>
          <a:effectLst/>
        </p:spPr>
        <p:txBody>
          <a:bodyPr wrap="none" anchor="ctr"/>
          <a:lstStyle/>
          <a:p>
            <a:endParaRPr lang="ru-RU"/>
          </a:p>
        </p:txBody>
      </p:sp>
      <p:sp>
        <p:nvSpPr>
          <p:cNvPr id="2080" name="Rectangle 32"/>
          <p:cNvSpPr>
            <a:spLocks noRot="1" noChangeArrowheads="1"/>
          </p:cNvSpPr>
          <p:nvPr/>
        </p:nvSpPr>
        <p:spPr bwMode="auto">
          <a:xfrm>
            <a:off x="611188" y="1341438"/>
            <a:ext cx="2663825" cy="287337"/>
          </a:xfrm>
          <a:prstGeom prst="rect">
            <a:avLst/>
          </a:prstGeom>
          <a:noFill/>
          <a:ln w="9525">
            <a:noFill/>
            <a:miter lim="800000"/>
            <a:headEnd/>
            <a:tailEnd/>
          </a:ln>
          <a:effectLst/>
        </p:spPr>
        <p:txBody>
          <a:bodyPr anchor="ctr"/>
          <a:lstStyle/>
          <a:p>
            <a:pPr algn="ctr"/>
            <a:r>
              <a:rPr lang="en-US" sz="2400" b="1">
                <a:latin typeface="Garamond" pitchFamily="18" charset="0"/>
                <a:sym typeface="Wingdings" pitchFamily="2" charset="2"/>
              </a:rPr>
              <a:t>Eating a lot of fruit</a:t>
            </a:r>
            <a:endParaRPr lang="ru-RU" sz="2400" b="1">
              <a:latin typeface="Garamond" pitchFamily="18" charset="0"/>
              <a:sym typeface="Wingdings" pitchFamily="2" charset="2"/>
            </a:endParaRPr>
          </a:p>
        </p:txBody>
      </p:sp>
      <p:sp>
        <p:nvSpPr>
          <p:cNvPr id="2081" name="Rectangle 33"/>
          <p:cNvSpPr>
            <a:spLocks noRot="1" noChangeArrowheads="1"/>
          </p:cNvSpPr>
          <p:nvPr/>
        </p:nvSpPr>
        <p:spPr bwMode="auto">
          <a:xfrm>
            <a:off x="179388" y="2060575"/>
            <a:ext cx="2160587" cy="504825"/>
          </a:xfrm>
          <a:prstGeom prst="rect">
            <a:avLst/>
          </a:prstGeom>
          <a:noFill/>
          <a:ln w="9525">
            <a:noFill/>
            <a:miter lim="800000"/>
            <a:headEnd/>
            <a:tailEnd/>
          </a:ln>
          <a:effectLst/>
        </p:spPr>
        <p:txBody>
          <a:bodyPr anchor="ctr"/>
          <a:lstStyle/>
          <a:p>
            <a:pPr algn="ctr"/>
            <a:r>
              <a:rPr lang="en-US" sz="2400" b="1">
                <a:latin typeface="Garamond" pitchFamily="18" charset="0"/>
              </a:rPr>
              <a:t>Doing exercises</a:t>
            </a:r>
            <a:endParaRPr lang="ru-RU" sz="2400" b="1">
              <a:latin typeface="Garamond" pitchFamily="18" charset="0"/>
            </a:endParaRPr>
          </a:p>
        </p:txBody>
      </p:sp>
      <p:sp>
        <p:nvSpPr>
          <p:cNvPr id="2082" name="Rectangle 34"/>
          <p:cNvSpPr>
            <a:spLocks noRot="1" noChangeArrowheads="1"/>
          </p:cNvSpPr>
          <p:nvPr/>
        </p:nvSpPr>
        <p:spPr bwMode="auto">
          <a:xfrm>
            <a:off x="179388" y="3068638"/>
            <a:ext cx="2206625" cy="561975"/>
          </a:xfrm>
          <a:prstGeom prst="rect">
            <a:avLst/>
          </a:prstGeom>
          <a:noFill/>
          <a:ln w="9525">
            <a:noFill/>
            <a:miter lim="800000"/>
            <a:headEnd/>
            <a:tailEnd/>
          </a:ln>
          <a:effectLst/>
        </p:spPr>
        <p:txBody>
          <a:bodyPr anchor="ctr"/>
          <a:lstStyle/>
          <a:p>
            <a:pPr algn="ctr"/>
            <a:r>
              <a:rPr lang="en-US" sz="2400" b="1">
                <a:latin typeface="Garamond" pitchFamily="18" charset="0"/>
              </a:rPr>
              <a:t>Training</a:t>
            </a:r>
            <a:endParaRPr lang="ru-RU" sz="2400" b="1">
              <a:latin typeface="Garamond" pitchFamily="18" charset="0"/>
            </a:endParaRPr>
          </a:p>
        </p:txBody>
      </p:sp>
      <p:sp>
        <p:nvSpPr>
          <p:cNvPr id="2083" name="Rectangle 35"/>
          <p:cNvSpPr>
            <a:spLocks noRot="1" noChangeArrowheads="1"/>
          </p:cNvSpPr>
          <p:nvPr/>
        </p:nvSpPr>
        <p:spPr bwMode="auto">
          <a:xfrm>
            <a:off x="900113" y="4652963"/>
            <a:ext cx="3384550" cy="561975"/>
          </a:xfrm>
          <a:prstGeom prst="rect">
            <a:avLst/>
          </a:prstGeom>
          <a:noFill/>
          <a:ln w="9525">
            <a:noFill/>
            <a:miter lim="800000"/>
            <a:headEnd/>
            <a:tailEnd/>
          </a:ln>
          <a:effectLst/>
        </p:spPr>
        <p:txBody>
          <a:bodyPr anchor="ctr"/>
          <a:lstStyle/>
          <a:p>
            <a:pPr algn="ctr"/>
            <a:r>
              <a:rPr lang="en-US" sz="2400" b="1">
                <a:latin typeface="Garamond" pitchFamily="18" charset="0"/>
              </a:rPr>
              <a:t>Sleeping 8 hours a day</a:t>
            </a:r>
            <a:endParaRPr lang="ru-RU" sz="2400" b="1">
              <a:latin typeface="Garamond" pitchFamily="18" charset="0"/>
            </a:endParaRPr>
          </a:p>
        </p:txBody>
      </p:sp>
      <p:sp>
        <p:nvSpPr>
          <p:cNvPr id="2084" name="Rectangle 36"/>
          <p:cNvSpPr>
            <a:spLocks noRot="1" noChangeArrowheads="1"/>
          </p:cNvSpPr>
          <p:nvPr/>
        </p:nvSpPr>
        <p:spPr bwMode="auto">
          <a:xfrm>
            <a:off x="179388" y="4221163"/>
            <a:ext cx="2628900" cy="490537"/>
          </a:xfrm>
          <a:prstGeom prst="rect">
            <a:avLst/>
          </a:prstGeom>
          <a:noFill/>
          <a:ln w="9525">
            <a:noFill/>
            <a:miter lim="800000"/>
            <a:headEnd/>
            <a:tailEnd/>
          </a:ln>
          <a:effectLst/>
        </p:spPr>
        <p:txBody>
          <a:bodyPr anchor="ctr"/>
          <a:lstStyle/>
          <a:p>
            <a:pPr algn="ctr"/>
            <a:r>
              <a:rPr lang="en-US" sz="2400" b="1">
                <a:latin typeface="Garamond" pitchFamily="18" charset="0"/>
              </a:rPr>
              <a:t>Airing the room</a:t>
            </a:r>
            <a:endParaRPr lang="ru-RU" sz="2400" b="1">
              <a:latin typeface="Garamond" pitchFamily="18" charset="0"/>
            </a:endParaRPr>
          </a:p>
        </p:txBody>
      </p:sp>
      <p:sp>
        <p:nvSpPr>
          <p:cNvPr id="2085" name="Rectangle 37"/>
          <p:cNvSpPr>
            <a:spLocks noRot="1" noChangeArrowheads="1"/>
          </p:cNvSpPr>
          <p:nvPr/>
        </p:nvSpPr>
        <p:spPr bwMode="auto">
          <a:xfrm>
            <a:off x="6659563" y="1268413"/>
            <a:ext cx="2170112" cy="561975"/>
          </a:xfrm>
          <a:prstGeom prst="rect">
            <a:avLst/>
          </a:prstGeom>
          <a:noFill/>
          <a:ln w="9525">
            <a:noFill/>
            <a:miter lim="800000"/>
            <a:headEnd/>
            <a:tailEnd/>
          </a:ln>
          <a:effectLst/>
        </p:spPr>
        <p:txBody>
          <a:bodyPr anchor="ctr"/>
          <a:lstStyle/>
          <a:p>
            <a:pPr algn="ctr"/>
            <a:r>
              <a:rPr lang="ru-RU" sz="2400" b="1">
                <a:latin typeface="Garamond" pitchFamily="18" charset="0"/>
              </a:rPr>
              <a:t>Самолечение, диеты </a:t>
            </a:r>
          </a:p>
        </p:txBody>
      </p:sp>
      <p:sp>
        <p:nvSpPr>
          <p:cNvPr id="2086" name="Rectangle 38"/>
          <p:cNvSpPr>
            <a:spLocks noRot="1" noChangeArrowheads="1"/>
          </p:cNvSpPr>
          <p:nvPr/>
        </p:nvSpPr>
        <p:spPr bwMode="auto">
          <a:xfrm>
            <a:off x="6948488" y="2133600"/>
            <a:ext cx="1811337" cy="561975"/>
          </a:xfrm>
          <a:prstGeom prst="rect">
            <a:avLst/>
          </a:prstGeom>
          <a:noFill/>
          <a:ln w="9525">
            <a:noFill/>
            <a:miter lim="800000"/>
            <a:headEnd/>
            <a:tailEnd/>
          </a:ln>
          <a:effectLst/>
        </p:spPr>
        <p:txBody>
          <a:bodyPr anchor="ctr"/>
          <a:lstStyle/>
          <a:p>
            <a:pPr algn="ctr"/>
            <a:r>
              <a:rPr lang="ru-RU" sz="2400" b="1">
                <a:latin typeface="Garamond" pitchFamily="18" charset="0"/>
              </a:rPr>
              <a:t>Вредные привычки</a:t>
            </a:r>
          </a:p>
        </p:txBody>
      </p:sp>
      <p:sp>
        <p:nvSpPr>
          <p:cNvPr id="2087" name="Rectangle 39"/>
          <p:cNvSpPr>
            <a:spLocks noRot="1" noChangeArrowheads="1"/>
          </p:cNvSpPr>
          <p:nvPr/>
        </p:nvSpPr>
        <p:spPr bwMode="auto">
          <a:xfrm>
            <a:off x="5076825" y="5013325"/>
            <a:ext cx="3168650" cy="417513"/>
          </a:xfrm>
          <a:prstGeom prst="rect">
            <a:avLst/>
          </a:prstGeom>
          <a:noFill/>
          <a:ln w="9525">
            <a:noFill/>
            <a:miter lim="800000"/>
            <a:headEnd/>
            <a:tailEnd/>
          </a:ln>
          <a:effectLst/>
        </p:spPr>
        <p:txBody>
          <a:bodyPr anchor="ctr"/>
          <a:lstStyle/>
          <a:p>
            <a:pPr algn="ctr"/>
            <a:r>
              <a:rPr lang="ru-RU" sz="2400" b="1">
                <a:latin typeface="Garamond" pitchFamily="18" charset="0"/>
              </a:rPr>
              <a:t>Производственный фактор</a:t>
            </a:r>
          </a:p>
        </p:txBody>
      </p:sp>
      <p:sp>
        <p:nvSpPr>
          <p:cNvPr id="2088" name="Rectangle 40"/>
          <p:cNvSpPr>
            <a:spLocks noRot="1" noChangeArrowheads="1"/>
          </p:cNvSpPr>
          <p:nvPr/>
        </p:nvSpPr>
        <p:spPr bwMode="auto">
          <a:xfrm>
            <a:off x="6516688" y="3789363"/>
            <a:ext cx="2376487" cy="922337"/>
          </a:xfrm>
          <a:prstGeom prst="rect">
            <a:avLst/>
          </a:prstGeom>
          <a:noFill/>
          <a:ln w="9525">
            <a:noFill/>
            <a:miter lim="800000"/>
            <a:headEnd/>
            <a:tailEnd/>
          </a:ln>
          <a:effectLst/>
        </p:spPr>
        <p:txBody>
          <a:bodyPr anchor="ctr"/>
          <a:lstStyle/>
          <a:p>
            <a:pPr algn="ctr"/>
            <a:r>
              <a:rPr lang="ru-RU" sz="2400" b="1">
                <a:latin typeface="Garamond" pitchFamily="18" charset="0"/>
              </a:rPr>
              <a:t>Нарушение экологического равновесия</a:t>
            </a:r>
          </a:p>
        </p:txBody>
      </p:sp>
      <p:sp>
        <p:nvSpPr>
          <p:cNvPr id="2089" name="Rectangle 41"/>
          <p:cNvSpPr>
            <a:spLocks noRot="1" noChangeArrowheads="1"/>
          </p:cNvSpPr>
          <p:nvPr/>
        </p:nvSpPr>
        <p:spPr bwMode="auto">
          <a:xfrm>
            <a:off x="7045325" y="2924175"/>
            <a:ext cx="2098675" cy="647700"/>
          </a:xfrm>
          <a:prstGeom prst="rect">
            <a:avLst/>
          </a:prstGeom>
          <a:noFill/>
          <a:ln w="9525">
            <a:noFill/>
            <a:miter lim="800000"/>
            <a:headEnd/>
            <a:tailEnd/>
          </a:ln>
          <a:effectLst/>
        </p:spPr>
        <p:txBody>
          <a:bodyPr anchor="ctr"/>
          <a:lstStyle/>
          <a:p>
            <a:pPr algn="ctr"/>
            <a:r>
              <a:rPr lang="ru-RU" sz="2400" b="1">
                <a:latin typeface="Garamond" pitchFamily="18" charset="0"/>
              </a:rPr>
              <a:t>Социальная агрессия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heel(4)">
                                      <p:cBhvr>
                                        <p:cTn id="7" dur="2000"/>
                                        <p:tgtEl>
                                          <p:spTgt spid="2053"/>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circle(out)">
                                      <p:cBhvr>
                                        <p:cTn id="11" dur="3000"/>
                                        <p:tgtEl>
                                          <p:spTgt spid="2062"/>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2063"/>
                                        </p:tgtEl>
                                        <p:attrNameLst>
                                          <p:attrName>style.visibility</p:attrName>
                                        </p:attrNameLst>
                                      </p:cBhvr>
                                      <p:to>
                                        <p:strVal val="visible"/>
                                      </p:to>
                                    </p:set>
                                    <p:animEffect transition="in" filter="circle(out)">
                                      <p:cBhvr>
                                        <p:cTn id="14" dur="3000"/>
                                        <p:tgtEl>
                                          <p:spTgt spid="2063"/>
                                        </p:tgtEl>
                                      </p:cBhvr>
                                    </p:animEffect>
                                  </p:childTnLst>
                                </p:cTn>
                              </p:par>
                            </p:childTnLst>
                          </p:cTn>
                        </p:par>
                        <p:par>
                          <p:cTn id="15" fill="hold">
                            <p:stCondLst>
                              <p:cond delay="5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2071"/>
                                        </p:tgtEl>
                                        <p:attrNameLst>
                                          <p:attrName>style.visibility</p:attrName>
                                        </p:attrNameLst>
                                      </p:cBhvr>
                                      <p:to>
                                        <p:strVal val="visible"/>
                                      </p:to>
                                    </p:set>
                                    <p:anim calcmode="lin" valueType="num">
                                      <p:cBhvr>
                                        <p:cTn id="18" dur="1000" fill="hold"/>
                                        <p:tgtEl>
                                          <p:spTgt spid="2071"/>
                                        </p:tgtEl>
                                        <p:attrNameLst>
                                          <p:attrName>ppt_w</p:attrName>
                                        </p:attrNameLst>
                                      </p:cBhvr>
                                      <p:tavLst>
                                        <p:tav tm="0">
                                          <p:val>
                                            <p:fltVal val="0"/>
                                          </p:val>
                                        </p:tav>
                                        <p:tav tm="100000">
                                          <p:val>
                                            <p:strVal val="#ppt_w"/>
                                          </p:val>
                                        </p:tav>
                                      </p:tavLst>
                                    </p:anim>
                                    <p:anim calcmode="lin" valueType="num">
                                      <p:cBhvr>
                                        <p:cTn id="19" dur="1000" fill="hold"/>
                                        <p:tgtEl>
                                          <p:spTgt spid="2071"/>
                                        </p:tgtEl>
                                        <p:attrNameLst>
                                          <p:attrName>ppt_h</p:attrName>
                                        </p:attrNameLst>
                                      </p:cBhvr>
                                      <p:tavLst>
                                        <p:tav tm="0">
                                          <p:val>
                                            <p:fltVal val="0"/>
                                          </p:val>
                                        </p:tav>
                                        <p:tav tm="100000">
                                          <p:val>
                                            <p:strVal val="#ppt_h"/>
                                          </p:val>
                                        </p:tav>
                                      </p:tavLst>
                                    </p:anim>
                                    <p:anim calcmode="lin" valueType="num">
                                      <p:cBhvr>
                                        <p:cTn id="20" dur="1000" fill="hold"/>
                                        <p:tgtEl>
                                          <p:spTgt spid="2071"/>
                                        </p:tgtEl>
                                        <p:attrNameLst>
                                          <p:attrName>style.rotation</p:attrName>
                                        </p:attrNameLst>
                                      </p:cBhvr>
                                      <p:tavLst>
                                        <p:tav tm="0">
                                          <p:val>
                                            <p:fltVal val="90"/>
                                          </p:val>
                                        </p:tav>
                                        <p:tav tm="100000">
                                          <p:val>
                                            <p:fltVal val="0"/>
                                          </p:val>
                                        </p:tav>
                                      </p:tavLst>
                                    </p:anim>
                                    <p:animEffect transition="in" filter="fade">
                                      <p:cBhvr>
                                        <p:cTn id="21" dur="1000"/>
                                        <p:tgtEl>
                                          <p:spTgt spid="2071"/>
                                        </p:tgtEl>
                                      </p:cBhvr>
                                    </p:animEffect>
                                  </p:childTnLst>
                                </p:cTn>
                              </p:par>
                            </p:childTnLst>
                          </p:cTn>
                        </p:par>
                        <p:par>
                          <p:cTn id="22" fill="hold">
                            <p:stCondLst>
                              <p:cond delay="60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2070"/>
                                        </p:tgtEl>
                                        <p:attrNameLst>
                                          <p:attrName>style.visibility</p:attrName>
                                        </p:attrNameLst>
                                      </p:cBhvr>
                                      <p:to>
                                        <p:strVal val="visible"/>
                                      </p:to>
                                    </p:set>
                                    <p:anim calcmode="lin" valueType="num">
                                      <p:cBhvr>
                                        <p:cTn id="25" dur="1000" fill="hold"/>
                                        <p:tgtEl>
                                          <p:spTgt spid="2070"/>
                                        </p:tgtEl>
                                        <p:attrNameLst>
                                          <p:attrName>ppt_w</p:attrName>
                                        </p:attrNameLst>
                                      </p:cBhvr>
                                      <p:tavLst>
                                        <p:tav tm="0">
                                          <p:val>
                                            <p:fltVal val="0"/>
                                          </p:val>
                                        </p:tav>
                                        <p:tav tm="100000">
                                          <p:val>
                                            <p:strVal val="#ppt_w"/>
                                          </p:val>
                                        </p:tav>
                                      </p:tavLst>
                                    </p:anim>
                                    <p:anim calcmode="lin" valueType="num">
                                      <p:cBhvr>
                                        <p:cTn id="26" dur="1000" fill="hold"/>
                                        <p:tgtEl>
                                          <p:spTgt spid="2070"/>
                                        </p:tgtEl>
                                        <p:attrNameLst>
                                          <p:attrName>ppt_h</p:attrName>
                                        </p:attrNameLst>
                                      </p:cBhvr>
                                      <p:tavLst>
                                        <p:tav tm="0">
                                          <p:val>
                                            <p:fltVal val="0"/>
                                          </p:val>
                                        </p:tav>
                                        <p:tav tm="100000">
                                          <p:val>
                                            <p:strVal val="#ppt_h"/>
                                          </p:val>
                                        </p:tav>
                                      </p:tavLst>
                                    </p:anim>
                                    <p:anim calcmode="lin" valueType="num">
                                      <p:cBhvr>
                                        <p:cTn id="27" dur="1000" fill="hold"/>
                                        <p:tgtEl>
                                          <p:spTgt spid="2070"/>
                                        </p:tgtEl>
                                        <p:attrNameLst>
                                          <p:attrName>style.rotation</p:attrName>
                                        </p:attrNameLst>
                                      </p:cBhvr>
                                      <p:tavLst>
                                        <p:tav tm="0">
                                          <p:val>
                                            <p:fltVal val="90"/>
                                          </p:val>
                                        </p:tav>
                                        <p:tav tm="100000">
                                          <p:val>
                                            <p:fltVal val="0"/>
                                          </p:val>
                                        </p:tav>
                                      </p:tavLst>
                                    </p:anim>
                                    <p:animEffect transition="in" filter="fade">
                                      <p:cBhvr>
                                        <p:cTn id="28" dur="1000"/>
                                        <p:tgtEl>
                                          <p:spTgt spid="2070"/>
                                        </p:tgtEl>
                                      </p:cBhvr>
                                    </p:animEffect>
                                  </p:childTnLst>
                                </p:cTn>
                              </p:par>
                            </p:childTnLst>
                          </p:cTn>
                        </p:par>
                        <p:par>
                          <p:cTn id="29" fill="hold">
                            <p:stCondLst>
                              <p:cond delay="70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2074"/>
                                        </p:tgtEl>
                                        <p:attrNameLst>
                                          <p:attrName>style.visibility</p:attrName>
                                        </p:attrNameLst>
                                      </p:cBhvr>
                                      <p:to>
                                        <p:strVal val="visible"/>
                                      </p:to>
                                    </p:set>
                                    <p:anim calcmode="lin" valueType="num">
                                      <p:cBhvr>
                                        <p:cTn id="32" dur="1000" fill="hold"/>
                                        <p:tgtEl>
                                          <p:spTgt spid="2074"/>
                                        </p:tgtEl>
                                        <p:attrNameLst>
                                          <p:attrName>ppt_w</p:attrName>
                                        </p:attrNameLst>
                                      </p:cBhvr>
                                      <p:tavLst>
                                        <p:tav tm="0">
                                          <p:val>
                                            <p:fltVal val="0"/>
                                          </p:val>
                                        </p:tav>
                                        <p:tav tm="100000">
                                          <p:val>
                                            <p:strVal val="#ppt_w"/>
                                          </p:val>
                                        </p:tav>
                                      </p:tavLst>
                                    </p:anim>
                                    <p:anim calcmode="lin" valueType="num">
                                      <p:cBhvr>
                                        <p:cTn id="33" dur="1000" fill="hold"/>
                                        <p:tgtEl>
                                          <p:spTgt spid="2074"/>
                                        </p:tgtEl>
                                        <p:attrNameLst>
                                          <p:attrName>ppt_h</p:attrName>
                                        </p:attrNameLst>
                                      </p:cBhvr>
                                      <p:tavLst>
                                        <p:tav tm="0">
                                          <p:val>
                                            <p:fltVal val="0"/>
                                          </p:val>
                                        </p:tav>
                                        <p:tav tm="100000">
                                          <p:val>
                                            <p:strVal val="#ppt_h"/>
                                          </p:val>
                                        </p:tav>
                                      </p:tavLst>
                                    </p:anim>
                                    <p:anim calcmode="lin" valueType="num">
                                      <p:cBhvr>
                                        <p:cTn id="34" dur="1000" fill="hold"/>
                                        <p:tgtEl>
                                          <p:spTgt spid="2074"/>
                                        </p:tgtEl>
                                        <p:attrNameLst>
                                          <p:attrName>style.rotation</p:attrName>
                                        </p:attrNameLst>
                                      </p:cBhvr>
                                      <p:tavLst>
                                        <p:tav tm="0">
                                          <p:val>
                                            <p:fltVal val="90"/>
                                          </p:val>
                                        </p:tav>
                                        <p:tav tm="100000">
                                          <p:val>
                                            <p:fltVal val="0"/>
                                          </p:val>
                                        </p:tav>
                                      </p:tavLst>
                                    </p:anim>
                                    <p:animEffect transition="in" filter="fade">
                                      <p:cBhvr>
                                        <p:cTn id="35" dur="1000"/>
                                        <p:tgtEl>
                                          <p:spTgt spid="2074"/>
                                        </p:tgtEl>
                                      </p:cBhvr>
                                    </p:animEffect>
                                  </p:childTnLst>
                                </p:cTn>
                              </p:par>
                            </p:childTnLst>
                          </p:cTn>
                        </p:par>
                        <p:par>
                          <p:cTn id="36" fill="hold">
                            <p:stCondLst>
                              <p:cond delay="8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2075"/>
                                        </p:tgtEl>
                                        <p:attrNameLst>
                                          <p:attrName>style.visibility</p:attrName>
                                        </p:attrNameLst>
                                      </p:cBhvr>
                                      <p:to>
                                        <p:strVal val="visible"/>
                                      </p:to>
                                    </p:set>
                                    <p:anim calcmode="lin" valueType="num">
                                      <p:cBhvr>
                                        <p:cTn id="39" dur="1000" fill="hold"/>
                                        <p:tgtEl>
                                          <p:spTgt spid="2075"/>
                                        </p:tgtEl>
                                        <p:attrNameLst>
                                          <p:attrName>ppt_w</p:attrName>
                                        </p:attrNameLst>
                                      </p:cBhvr>
                                      <p:tavLst>
                                        <p:tav tm="0">
                                          <p:val>
                                            <p:fltVal val="0"/>
                                          </p:val>
                                        </p:tav>
                                        <p:tav tm="100000">
                                          <p:val>
                                            <p:strVal val="#ppt_w"/>
                                          </p:val>
                                        </p:tav>
                                      </p:tavLst>
                                    </p:anim>
                                    <p:anim calcmode="lin" valueType="num">
                                      <p:cBhvr>
                                        <p:cTn id="40" dur="1000" fill="hold"/>
                                        <p:tgtEl>
                                          <p:spTgt spid="2075"/>
                                        </p:tgtEl>
                                        <p:attrNameLst>
                                          <p:attrName>ppt_h</p:attrName>
                                        </p:attrNameLst>
                                      </p:cBhvr>
                                      <p:tavLst>
                                        <p:tav tm="0">
                                          <p:val>
                                            <p:fltVal val="0"/>
                                          </p:val>
                                        </p:tav>
                                        <p:tav tm="100000">
                                          <p:val>
                                            <p:strVal val="#ppt_h"/>
                                          </p:val>
                                        </p:tav>
                                      </p:tavLst>
                                    </p:anim>
                                    <p:anim calcmode="lin" valueType="num">
                                      <p:cBhvr>
                                        <p:cTn id="41" dur="1000" fill="hold"/>
                                        <p:tgtEl>
                                          <p:spTgt spid="2075"/>
                                        </p:tgtEl>
                                        <p:attrNameLst>
                                          <p:attrName>style.rotation</p:attrName>
                                        </p:attrNameLst>
                                      </p:cBhvr>
                                      <p:tavLst>
                                        <p:tav tm="0">
                                          <p:val>
                                            <p:fltVal val="90"/>
                                          </p:val>
                                        </p:tav>
                                        <p:tav tm="100000">
                                          <p:val>
                                            <p:fltVal val="0"/>
                                          </p:val>
                                        </p:tav>
                                      </p:tavLst>
                                    </p:anim>
                                    <p:animEffect transition="in" filter="fade">
                                      <p:cBhvr>
                                        <p:cTn id="42" dur="1000"/>
                                        <p:tgtEl>
                                          <p:spTgt spid="2075"/>
                                        </p:tgtEl>
                                      </p:cBhvr>
                                    </p:animEffect>
                                  </p:childTnLst>
                                </p:cTn>
                              </p:par>
                            </p:childTnLst>
                          </p:cTn>
                        </p:par>
                        <p:par>
                          <p:cTn id="43" fill="hold">
                            <p:stCondLst>
                              <p:cond delay="9000"/>
                            </p:stCondLst>
                            <p:childTnLst>
                              <p:par>
                                <p:cTn id="44" presetID="31" presetClass="entr" presetSubtype="0" fill="hold" grpId="0" nodeType="afterEffect">
                                  <p:stCondLst>
                                    <p:cond delay="0"/>
                                  </p:stCondLst>
                                  <p:iterate type="lt">
                                    <p:tmPct val="5000"/>
                                  </p:iterate>
                                  <p:childTnLst>
                                    <p:set>
                                      <p:cBhvr>
                                        <p:cTn id="45" dur="1" fill="hold">
                                          <p:stCondLst>
                                            <p:cond delay="0"/>
                                          </p:stCondLst>
                                        </p:cTn>
                                        <p:tgtEl>
                                          <p:spTgt spid="2076"/>
                                        </p:tgtEl>
                                        <p:attrNameLst>
                                          <p:attrName>style.visibility</p:attrName>
                                        </p:attrNameLst>
                                      </p:cBhvr>
                                      <p:to>
                                        <p:strVal val="visible"/>
                                      </p:to>
                                    </p:set>
                                    <p:anim calcmode="lin" valueType="num">
                                      <p:cBhvr>
                                        <p:cTn id="46" dur="1000" fill="hold"/>
                                        <p:tgtEl>
                                          <p:spTgt spid="2076"/>
                                        </p:tgtEl>
                                        <p:attrNameLst>
                                          <p:attrName>ppt_w</p:attrName>
                                        </p:attrNameLst>
                                      </p:cBhvr>
                                      <p:tavLst>
                                        <p:tav tm="0">
                                          <p:val>
                                            <p:fltVal val="0"/>
                                          </p:val>
                                        </p:tav>
                                        <p:tav tm="100000">
                                          <p:val>
                                            <p:strVal val="#ppt_w"/>
                                          </p:val>
                                        </p:tav>
                                      </p:tavLst>
                                    </p:anim>
                                    <p:anim calcmode="lin" valueType="num">
                                      <p:cBhvr>
                                        <p:cTn id="47" dur="1000" fill="hold"/>
                                        <p:tgtEl>
                                          <p:spTgt spid="2076"/>
                                        </p:tgtEl>
                                        <p:attrNameLst>
                                          <p:attrName>ppt_h</p:attrName>
                                        </p:attrNameLst>
                                      </p:cBhvr>
                                      <p:tavLst>
                                        <p:tav tm="0">
                                          <p:val>
                                            <p:fltVal val="0"/>
                                          </p:val>
                                        </p:tav>
                                        <p:tav tm="100000">
                                          <p:val>
                                            <p:strVal val="#ppt_h"/>
                                          </p:val>
                                        </p:tav>
                                      </p:tavLst>
                                    </p:anim>
                                    <p:anim calcmode="lin" valueType="num">
                                      <p:cBhvr>
                                        <p:cTn id="48" dur="1000" fill="hold"/>
                                        <p:tgtEl>
                                          <p:spTgt spid="2076"/>
                                        </p:tgtEl>
                                        <p:attrNameLst>
                                          <p:attrName>style.rotation</p:attrName>
                                        </p:attrNameLst>
                                      </p:cBhvr>
                                      <p:tavLst>
                                        <p:tav tm="0">
                                          <p:val>
                                            <p:fltVal val="90"/>
                                          </p:val>
                                        </p:tav>
                                        <p:tav tm="100000">
                                          <p:val>
                                            <p:fltVal val="0"/>
                                          </p:val>
                                        </p:tav>
                                      </p:tavLst>
                                    </p:anim>
                                    <p:animEffect transition="in" filter="fade">
                                      <p:cBhvr>
                                        <p:cTn id="49" dur="1000"/>
                                        <p:tgtEl>
                                          <p:spTgt spid="2076"/>
                                        </p:tgtEl>
                                      </p:cBhvr>
                                    </p:animEffect>
                                  </p:childTnLst>
                                </p:cTn>
                              </p:par>
                            </p:childTnLst>
                          </p:cTn>
                        </p:par>
                        <p:par>
                          <p:cTn id="50" fill="hold">
                            <p:stCondLst>
                              <p:cond delay="10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2072"/>
                                        </p:tgtEl>
                                        <p:attrNameLst>
                                          <p:attrName>style.visibility</p:attrName>
                                        </p:attrNameLst>
                                      </p:cBhvr>
                                      <p:to>
                                        <p:strVal val="visible"/>
                                      </p:to>
                                    </p:set>
                                    <p:anim calcmode="lin" valueType="num">
                                      <p:cBhvr>
                                        <p:cTn id="53" dur="1000" fill="hold"/>
                                        <p:tgtEl>
                                          <p:spTgt spid="2072"/>
                                        </p:tgtEl>
                                        <p:attrNameLst>
                                          <p:attrName>ppt_w</p:attrName>
                                        </p:attrNameLst>
                                      </p:cBhvr>
                                      <p:tavLst>
                                        <p:tav tm="0">
                                          <p:val>
                                            <p:fltVal val="0"/>
                                          </p:val>
                                        </p:tav>
                                        <p:tav tm="100000">
                                          <p:val>
                                            <p:strVal val="#ppt_w"/>
                                          </p:val>
                                        </p:tav>
                                      </p:tavLst>
                                    </p:anim>
                                    <p:anim calcmode="lin" valueType="num">
                                      <p:cBhvr>
                                        <p:cTn id="54" dur="1000" fill="hold"/>
                                        <p:tgtEl>
                                          <p:spTgt spid="2072"/>
                                        </p:tgtEl>
                                        <p:attrNameLst>
                                          <p:attrName>ppt_h</p:attrName>
                                        </p:attrNameLst>
                                      </p:cBhvr>
                                      <p:tavLst>
                                        <p:tav tm="0">
                                          <p:val>
                                            <p:fltVal val="0"/>
                                          </p:val>
                                        </p:tav>
                                        <p:tav tm="100000">
                                          <p:val>
                                            <p:strVal val="#ppt_h"/>
                                          </p:val>
                                        </p:tav>
                                      </p:tavLst>
                                    </p:anim>
                                    <p:anim calcmode="lin" valueType="num">
                                      <p:cBhvr>
                                        <p:cTn id="55" dur="1000" fill="hold"/>
                                        <p:tgtEl>
                                          <p:spTgt spid="2072"/>
                                        </p:tgtEl>
                                        <p:attrNameLst>
                                          <p:attrName>style.rotation</p:attrName>
                                        </p:attrNameLst>
                                      </p:cBhvr>
                                      <p:tavLst>
                                        <p:tav tm="0">
                                          <p:val>
                                            <p:fltVal val="90"/>
                                          </p:val>
                                        </p:tav>
                                        <p:tav tm="100000">
                                          <p:val>
                                            <p:fltVal val="0"/>
                                          </p:val>
                                        </p:tav>
                                      </p:tavLst>
                                    </p:anim>
                                    <p:animEffect transition="in" filter="fade">
                                      <p:cBhvr>
                                        <p:cTn id="56" dur="1000"/>
                                        <p:tgtEl>
                                          <p:spTgt spid="2072"/>
                                        </p:tgtEl>
                                      </p:cBhvr>
                                    </p:animEffect>
                                  </p:childTnLst>
                                </p:cTn>
                              </p:par>
                            </p:childTnLst>
                          </p:cTn>
                        </p:par>
                        <p:par>
                          <p:cTn id="57" fill="hold">
                            <p:stCondLst>
                              <p:cond delay="11000"/>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2073"/>
                                        </p:tgtEl>
                                        <p:attrNameLst>
                                          <p:attrName>style.visibility</p:attrName>
                                        </p:attrNameLst>
                                      </p:cBhvr>
                                      <p:to>
                                        <p:strVal val="visible"/>
                                      </p:to>
                                    </p:set>
                                    <p:anim calcmode="lin" valueType="num">
                                      <p:cBhvr>
                                        <p:cTn id="60" dur="1000" fill="hold"/>
                                        <p:tgtEl>
                                          <p:spTgt spid="2073"/>
                                        </p:tgtEl>
                                        <p:attrNameLst>
                                          <p:attrName>ppt_w</p:attrName>
                                        </p:attrNameLst>
                                      </p:cBhvr>
                                      <p:tavLst>
                                        <p:tav tm="0">
                                          <p:val>
                                            <p:fltVal val="0"/>
                                          </p:val>
                                        </p:tav>
                                        <p:tav tm="100000">
                                          <p:val>
                                            <p:strVal val="#ppt_w"/>
                                          </p:val>
                                        </p:tav>
                                      </p:tavLst>
                                    </p:anim>
                                    <p:anim calcmode="lin" valueType="num">
                                      <p:cBhvr>
                                        <p:cTn id="61" dur="1000" fill="hold"/>
                                        <p:tgtEl>
                                          <p:spTgt spid="2073"/>
                                        </p:tgtEl>
                                        <p:attrNameLst>
                                          <p:attrName>ppt_h</p:attrName>
                                        </p:attrNameLst>
                                      </p:cBhvr>
                                      <p:tavLst>
                                        <p:tav tm="0">
                                          <p:val>
                                            <p:fltVal val="0"/>
                                          </p:val>
                                        </p:tav>
                                        <p:tav tm="100000">
                                          <p:val>
                                            <p:strVal val="#ppt_h"/>
                                          </p:val>
                                        </p:tav>
                                      </p:tavLst>
                                    </p:anim>
                                    <p:anim calcmode="lin" valueType="num">
                                      <p:cBhvr>
                                        <p:cTn id="62" dur="1000" fill="hold"/>
                                        <p:tgtEl>
                                          <p:spTgt spid="2073"/>
                                        </p:tgtEl>
                                        <p:attrNameLst>
                                          <p:attrName>style.rotation</p:attrName>
                                        </p:attrNameLst>
                                      </p:cBhvr>
                                      <p:tavLst>
                                        <p:tav tm="0">
                                          <p:val>
                                            <p:fltVal val="90"/>
                                          </p:val>
                                        </p:tav>
                                        <p:tav tm="100000">
                                          <p:val>
                                            <p:fltVal val="0"/>
                                          </p:val>
                                        </p:tav>
                                      </p:tavLst>
                                    </p:anim>
                                    <p:animEffect transition="in" filter="fade">
                                      <p:cBhvr>
                                        <p:cTn id="63" dur="1000"/>
                                        <p:tgtEl>
                                          <p:spTgt spid="2073"/>
                                        </p:tgtEl>
                                      </p:cBhvr>
                                    </p:animEffect>
                                  </p:childTnLst>
                                </p:cTn>
                              </p:par>
                            </p:childTnLst>
                          </p:cTn>
                        </p:par>
                        <p:par>
                          <p:cTn id="64" fill="hold">
                            <p:stCondLst>
                              <p:cond delay="12000"/>
                            </p:stCondLst>
                            <p:childTnLst>
                              <p:par>
                                <p:cTn id="65" presetID="31" presetClass="entr" presetSubtype="0" fill="hold" grpId="0" nodeType="afterEffect">
                                  <p:stCondLst>
                                    <p:cond delay="0"/>
                                  </p:stCondLst>
                                  <p:iterate type="lt">
                                    <p:tmPct val="5000"/>
                                  </p:iterate>
                                  <p:childTnLst>
                                    <p:set>
                                      <p:cBhvr>
                                        <p:cTn id="66" dur="1" fill="hold">
                                          <p:stCondLst>
                                            <p:cond delay="0"/>
                                          </p:stCondLst>
                                        </p:cTn>
                                        <p:tgtEl>
                                          <p:spTgt spid="2069"/>
                                        </p:tgtEl>
                                        <p:attrNameLst>
                                          <p:attrName>style.visibility</p:attrName>
                                        </p:attrNameLst>
                                      </p:cBhvr>
                                      <p:to>
                                        <p:strVal val="visible"/>
                                      </p:to>
                                    </p:set>
                                    <p:anim calcmode="lin" valueType="num">
                                      <p:cBhvr>
                                        <p:cTn id="67" dur="1000" fill="hold"/>
                                        <p:tgtEl>
                                          <p:spTgt spid="2069"/>
                                        </p:tgtEl>
                                        <p:attrNameLst>
                                          <p:attrName>ppt_w</p:attrName>
                                        </p:attrNameLst>
                                      </p:cBhvr>
                                      <p:tavLst>
                                        <p:tav tm="0">
                                          <p:val>
                                            <p:fltVal val="0"/>
                                          </p:val>
                                        </p:tav>
                                        <p:tav tm="100000">
                                          <p:val>
                                            <p:strVal val="#ppt_w"/>
                                          </p:val>
                                        </p:tav>
                                      </p:tavLst>
                                    </p:anim>
                                    <p:anim calcmode="lin" valueType="num">
                                      <p:cBhvr>
                                        <p:cTn id="68" dur="1000" fill="hold"/>
                                        <p:tgtEl>
                                          <p:spTgt spid="2069"/>
                                        </p:tgtEl>
                                        <p:attrNameLst>
                                          <p:attrName>ppt_h</p:attrName>
                                        </p:attrNameLst>
                                      </p:cBhvr>
                                      <p:tavLst>
                                        <p:tav tm="0">
                                          <p:val>
                                            <p:fltVal val="0"/>
                                          </p:val>
                                        </p:tav>
                                        <p:tav tm="100000">
                                          <p:val>
                                            <p:strVal val="#ppt_h"/>
                                          </p:val>
                                        </p:tav>
                                      </p:tavLst>
                                    </p:anim>
                                    <p:anim calcmode="lin" valueType="num">
                                      <p:cBhvr>
                                        <p:cTn id="69" dur="1000" fill="hold"/>
                                        <p:tgtEl>
                                          <p:spTgt spid="2069"/>
                                        </p:tgtEl>
                                        <p:attrNameLst>
                                          <p:attrName>style.rotation</p:attrName>
                                        </p:attrNameLst>
                                      </p:cBhvr>
                                      <p:tavLst>
                                        <p:tav tm="0">
                                          <p:val>
                                            <p:fltVal val="90"/>
                                          </p:val>
                                        </p:tav>
                                        <p:tav tm="100000">
                                          <p:val>
                                            <p:fltVal val="0"/>
                                          </p:val>
                                        </p:tav>
                                      </p:tavLst>
                                    </p:anim>
                                    <p:animEffect transition="in" filter="fade">
                                      <p:cBhvr>
                                        <p:cTn id="70" dur="1000"/>
                                        <p:tgtEl>
                                          <p:spTgt spid="2069"/>
                                        </p:tgtEl>
                                      </p:cBhvr>
                                    </p:animEffect>
                                  </p:childTnLst>
                                </p:cTn>
                              </p:par>
                            </p:childTnLst>
                          </p:cTn>
                        </p:par>
                        <p:par>
                          <p:cTn id="71" fill="hold">
                            <p:stCondLst>
                              <p:cond delay="13000"/>
                            </p:stCondLst>
                            <p:childTnLst>
                              <p:par>
                                <p:cTn id="72" presetID="31" presetClass="entr" presetSubtype="0" fill="hold" grpId="0" nodeType="afterEffect">
                                  <p:stCondLst>
                                    <p:cond delay="0"/>
                                  </p:stCondLst>
                                  <p:iterate type="lt">
                                    <p:tmPct val="5000"/>
                                  </p:iterate>
                                  <p:childTnLst>
                                    <p:set>
                                      <p:cBhvr>
                                        <p:cTn id="73" dur="1" fill="hold">
                                          <p:stCondLst>
                                            <p:cond delay="0"/>
                                          </p:stCondLst>
                                        </p:cTn>
                                        <p:tgtEl>
                                          <p:spTgt spid="2079"/>
                                        </p:tgtEl>
                                        <p:attrNameLst>
                                          <p:attrName>style.visibility</p:attrName>
                                        </p:attrNameLst>
                                      </p:cBhvr>
                                      <p:to>
                                        <p:strVal val="visible"/>
                                      </p:to>
                                    </p:set>
                                    <p:anim calcmode="lin" valueType="num">
                                      <p:cBhvr>
                                        <p:cTn id="74" dur="1000" fill="hold"/>
                                        <p:tgtEl>
                                          <p:spTgt spid="2079"/>
                                        </p:tgtEl>
                                        <p:attrNameLst>
                                          <p:attrName>ppt_w</p:attrName>
                                        </p:attrNameLst>
                                      </p:cBhvr>
                                      <p:tavLst>
                                        <p:tav tm="0">
                                          <p:val>
                                            <p:fltVal val="0"/>
                                          </p:val>
                                        </p:tav>
                                        <p:tav tm="100000">
                                          <p:val>
                                            <p:strVal val="#ppt_w"/>
                                          </p:val>
                                        </p:tav>
                                      </p:tavLst>
                                    </p:anim>
                                    <p:anim calcmode="lin" valueType="num">
                                      <p:cBhvr>
                                        <p:cTn id="75" dur="1000" fill="hold"/>
                                        <p:tgtEl>
                                          <p:spTgt spid="2079"/>
                                        </p:tgtEl>
                                        <p:attrNameLst>
                                          <p:attrName>ppt_h</p:attrName>
                                        </p:attrNameLst>
                                      </p:cBhvr>
                                      <p:tavLst>
                                        <p:tav tm="0">
                                          <p:val>
                                            <p:fltVal val="0"/>
                                          </p:val>
                                        </p:tav>
                                        <p:tav tm="100000">
                                          <p:val>
                                            <p:strVal val="#ppt_h"/>
                                          </p:val>
                                        </p:tav>
                                      </p:tavLst>
                                    </p:anim>
                                    <p:anim calcmode="lin" valueType="num">
                                      <p:cBhvr>
                                        <p:cTn id="76" dur="1000" fill="hold"/>
                                        <p:tgtEl>
                                          <p:spTgt spid="2079"/>
                                        </p:tgtEl>
                                        <p:attrNameLst>
                                          <p:attrName>style.rotation</p:attrName>
                                        </p:attrNameLst>
                                      </p:cBhvr>
                                      <p:tavLst>
                                        <p:tav tm="0">
                                          <p:val>
                                            <p:fltVal val="90"/>
                                          </p:val>
                                        </p:tav>
                                        <p:tav tm="100000">
                                          <p:val>
                                            <p:fltVal val="0"/>
                                          </p:val>
                                        </p:tav>
                                      </p:tavLst>
                                    </p:anim>
                                    <p:animEffect transition="in" filter="fade">
                                      <p:cBhvr>
                                        <p:cTn id="77" dur="1000"/>
                                        <p:tgtEl>
                                          <p:spTgt spid="2079"/>
                                        </p:tgtEl>
                                      </p:cBhvr>
                                    </p:animEffect>
                                  </p:childTnLst>
                                </p:cTn>
                              </p:par>
                            </p:childTnLst>
                          </p:cTn>
                        </p:par>
                        <p:par>
                          <p:cTn id="78" fill="hold">
                            <p:stCondLst>
                              <p:cond delay="14000"/>
                            </p:stCondLst>
                            <p:childTnLst>
                              <p:par>
                                <p:cTn id="79" presetID="31" presetClass="entr" presetSubtype="0" fill="hold" grpId="0" nodeType="afterEffect">
                                  <p:stCondLst>
                                    <p:cond delay="0"/>
                                  </p:stCondLst>
                                  <p:iterate type="lt">
                                    <p:tmPct val="5000"/>
                                  </p:iterate>
                                  <p:childTnLst>
                                    <p:set>
                                      <p:cBhvr>
                                        <p:cTn id="80" dur="1" fill="hold">
                                          <p:stCondLst>
                                            <p:cond delay="0"/>
                                          </p:stCondLst>
                                        </p:cTn>
                                        <p:tgtEl>
                                          <p:spTgt spid="2057"/>
                                        </p:tgtEl>
                                        <p:attrNameLst>
                                          <p:attrName>style.visibility</p:attrName>
                                        </p:attrNameLst>
                                      </p:cBhvr>
                                      <p:to>
                                        <p:strVal val="visible"/>
                                      </p:to>
                                    </p:set>
                                    <p:anim calcmode="lin" valueType="num">
                                      <p:cBhvr>
                                        <p:cTn id="81" dur="1000" fill="hold"/>
                                        <p:tgtEl>
                                          <p:spTgt spid="2057"/>
                                        </p:tgtEl>
                                        <p:attrNameLst>
                                          <p:attrName>ppt_w</p:attrName>
                                        </p:attrNameLst>
                                      </p:cBhvr>
                                      <p:tavLst>
                                        <p:tav tm="0">
                                          <p:val>
                                            <p:fltVal val="0"/>
                                          </p:val>
                                        </p:tav>
                                        <p:tav tm="100000">
                                          <p:val>
                                            <p:strVal val="#ppt_w"/>
                                          </p:val>
                                        </p:tav>
                                      </p:tavLst>
                                    </p:anim>
                                    <p:anim calcmode="lin" valueType="num">
                                      <p:cBhvr>
                                        <p:cTn id="82" dur="1000" fill="hold"/>
                                        <p:tgtEl>
                                          <p:spTgt spid="2057"/>
                                        </p:tgtEl>
                                        <p:attrNameLst>
                                          <p:attrName>ppt_h</p:attrName>
                                        </p:attrNameLst>
                                      </p:cBhvr>
                                      <p:tavLst>
                                        <p:tav tm="0">
                                          <p:val>
                                            <p:fltVal val="0"/>
                                          </p:val>
                                        </p:tav>
                                        <p:tav tm="100000">
                                          <p:val>
                                            <p:strVal val="#ppt_h"/>
                                          </p:val>
                                        </p:tav>
                                      </p:tavLst>
                                    </p:anim>
                                    <p:anim calcmode="lin" valueType="num">
                                      <p:cBhvr>
                                        <p:cTn id="83" dur="1000" fill="hold"/>
                                        <p:tgtEl>
                                          <p:spTgt spid="2057"/>
                                        </p:tgtEl>
                                        <p:attrNameLst>
                                          <p:attrName>style.rotation</p:attrName>
                                        </p:attrNameLst>
                                      </p:cBhvr>
                                      <p:tavLst>
                                        <p:tav tm="0">
                                          <p:val>
                                            <p:fltVal val="90"/>
                                          </p:val>
                                        </p:tav>
                                        <p:tav tm="100000">
                                          <p:val>
                                            <p:fltVal val="0"/>
                                          </p:val>
                                        </p:tav>
                                      </p:tavLst>
                                    </p:anim>
                                    <p:animEffect transition="in" filter="fade">
                                      <p:cBhvr>
                                        <p:cTn id="84" dur="1000"/>
                                        <p:tgtEl>
                                          <p:spTgt spid="2057"/>
                                        </p:tgtEl>
                                      </p:cBhvr>
                                    </p:animEffect>
                                  </p:childTnLst>
                                </p:cTn>
                              </p:par>
                            </p:childTnLst>
                          </p:cTn>
                        </p:par>
                      </p:childTnLst>
                    </p:cTn>
                  </p:par>
                  <p:par>
                    <p:cTn id="85" fill="hold">
                      <p:stCondLst>
                        <p:cond delay="indefinite"/>
                      </p:stCondLst>
                      <p:childTnLst>
                        <p:par>
                          <p:cTn id="86" fill="hold">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2080"/>
                                        </p:tgtEl>
                                        <p:attrNameLst>
                                          <p:attrName>style.visibility</p:attrName>
                                        </p:attrNameLst>
                                      </p:cBhvr>
                                      <p:to>
                                        <p:strVal val="visible"/>
                                      </p:to>
                                    </p:set>
                                    <p:anim calcmode="discrete" valueType="clr">
                                      <p:cBhvr override="childStyle">
                                        <p:cTn id="89" dur="80"/>
                                        <p:tgtEl>
                                          <p:spTgt spid="2080"/>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2080"/>
                                        </p:tgtEl>
                                        <p:attrNameLst>
                                          <p:attrName>fillcolor</p:attrName>
                                        </p:attrNameLst>
                                      </p:cBhvr>
                                      <p:tavLst>
                                        <p:tav tm="0">
                                          <p:val>
                                            <p:clrVal>
                                              <a:schemeClr val="accent2"/>
                                            </p:clrVal>
                                          </p:val>
                                        </p:tav>
                                        <p:tav tm="50000">
                                          <p:val>
                                            <p:clrVal>
                                              <a:schemeClr val="hlink"/>
                                            </p:clrVal>
                                          </p:val>
                                        </p:tav>
                                      </p:tavLst>
                                    </p:anim>
                                    <p:set>
                                      <p:cBhvr>
                                        <p:cTn id="91" dur="80"/>
                                        <p:tgtEl>
                                          <p:spTgt spid="2080"/>
                                        </p:tgtEl>
                                        <p:attrNameLst>
                                          <p:attrName>fill.type</p:attrName>
                                        </p:attrNameLst>
                                      </p:cBhvr>
                                      <p:to>
                                        <p:strVal val="solid"/>
                                      </p:to>
                                    </p:set>
                                  </p:childTnLst>
                                </p:cTn>
                              </p:par>
                            </p:childTnLst>
                          </p:cTn>
                        </p:par>
                        <p:par>
                          <p:cTn id="92" fill="hold">
                            <p:stCondLst>
                              <p:cond delay="720"/>
                            </p:stCondLst>
                            <p:childTnLst>
                              <p:par>
                                <p:cTn id="93" presetID="27" presetClass="entr" presetSubtype="0" fill="hold" grpId="0" nodeType="afterEffect">
                                  <p:stCondLst>
                                    <p:cond delay="0"/>
                                  </p:stCondLst>
                                  <p:iterate type="lt">
                                    <p:tmPct val="50000"/>
                                  </p:iterate>
                                  <p:childTnLst>
                                    <p:set>
                                      <p:cBhvr>
                                        <p:cTn id="94" dur="1" fill="hold">
                                          <p:stCondLst>
                                            <p:cond delay="0"/>
                                          </p:stCondLst>
                                        </p:cTn>
                                        <p:tgtEl>
                                          <p:spTgt spid="2081"/>
                                        </p:tgtEl>
                                        <p:attrNameLst>
                                          <p:attrName>style.visibility</p:attrName>
                                        </p:attrNameLst>
                                      </p:cBhvr>
                                      <p:to>
                                        <p:strVal val="visible"/>
                                      </p:to>
                                    </p:set>
                                    <p:anim calcmode="discrete" valueType="clr">
                                      <p:cBhvr override="childStyle">
                                        <p:cTn id="95" dur="80"/>
                                        <p:tgtEl>
                                          <p:spTgt spid="2081"/>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2081"/>
                                        </p:tgtEl>
                                        <p:attrNameLst>
                                          <p:attrName>fillcolor</p:attrName>
                                        </p:attrNameLst>
                                      </p:cBhvr>
                                      <p:tavLst>
                                        <p:tav tm="0">
                                          <p:val>
                                            <p:clrVal>
                                              <a:schemeClr val="accent2"/>
                                            </p:clrVal>
                                          </p:val>
                                        </p:tav>
                                        <p:tav tm="50000">
                                          <p:val>
                                            <p:clrVal>
                                              <a:schemeClr val="hlink"/>
                                            </p:clrVal>
                                          </p:val>
                                        </p:tav>
                                      </p:tavLst>
                                    </p:anim>
                                    <p:set>
                                      <p:cBhvr>
                                        <p:cTn id="97" dur="80"/>
                                        <p:tgtEl>
                                          <p:spTgt spid="2081"/>
                                        </p:tgtEl>
                                        <p:attrNameLst>
                                          <p:attrName>fill.type</p:attrName>
                                        </p:attrNameLst>
                                      </p:cBhvr>
                                      <p:to>
                                        <p:strVal val="solid"/>
                                      </p:to>
                                    </p:set>
                                  </p:childTnLst>
                                </p:cTn>
                              </p:par>
                            </p:childTnLst>
                          </p:cTn>
                        </p:par>
                        <p:par>
                          <p:cTn id="98" fill="hold">
                            <p:stCondLst>
                              <p:cond delay="1320"/>
                            </p:stCondLst>
                            <p:childTnLst>
                              <p:par>
                                <p:cTn id="99" presetID="27" presetClass="entr" presetSubtype="0" fill="hold" grpId="0" nodeType="afterEffect">
                                  <p:stCondLst>
                                    <p:cond delay="0"/>
                                  </p:stCondLst>
                                  <p:iterate type="lt">
                                    <p:tmPct val="50000"/>
                                  </p:iterate>
                                  <p:childTnLst>
                                    <p:set>
                                      <p:cBhvr>
                                        <p:cTn id="100" dur="1" fill="hold">
                                          <p:stCondLst>
                                            <p:cond delay="0"/>
                                          </p:stCondLst>
                                        </p:cTn>
                                        <p:tgtEl>
                                          <p:spTgt spid="2082"/>
                                        </p:tgtEl>
                                        <p:attrNameLst>
                                          <p:attrName>style.visibility</p:attrName>
                                        </p:attrNameLst>
                                      </p:cBhvr>
                                      <p:to>
                                        <p:strVal val="visible"/>
                                      </p:to>
                                    </p:set>
                                    <p:anim calcmode="discrete" valueType="clr">
                                      <p:cBhvr override="childStyle">
                                        <p:cTn id="101" dur="80"/>
                                        <p:tgtEl>
                                          <p:spTgt spid="2082"/>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2082"/>
                                        </p:tgtEl>
                                        <p:attrNameLst>
                                          <p:attrName>fillcolor</p:attrName>
                                        </p:attrNameLst>
                                      </p:cBhvr>
                                      <p:tavLst>
                                        <p:tav tm="0">
                                          <p:val>
                                            <p:clrVal>
                                              <a:schemeClr val="accent2"/>
                                            </p:clrVal>
                                          </p:val>
                                        </p:tav>
                                        <p:tav tm="50000">
                                          <p:val>
                                            <p:clrVal>
                                              <a:schemeClr val="hlink"/>
                                            </p:clrVal>
                                          </p:val>
                                        </p:tav>
                                      </p:tavLst>
                                    </p:anim>
                                    <p:set>
                                      <p:cBhvr>
                                        <p:cTn id="103" dur="80"/>
                                        <p:tgtEl>
                                          <p:spTgt spid="2082"/>
                                        </p:tgtEl>
                                        <p:attrNameLst>
                                          <p:attrName>fill.type</p:attrName>
                                        </p:attrNameLst>
                                      </p:cBhvr>
                                      <p:to>
                                        <p:strVal val="solid"/>
                                      </p:to>
                                    </p:set>
                                  </p:childTnLst>
                                </p:cTn>
                              </p:par>
                            </p:childTnLst>
                          </p:cTn>
                        </p:par>
                        <p:par>
                          <p:cTn id="104" fill="hold">
                            <p:stCondLst>
                              <p:cond delay="1680"/>
                            </p:stCondLst>
                            <p:childTnLst>
                              <p:par>
                                <p:cTn id="105" presetID="27" presetClass="entr" presetSubtype="0" fill="hold" grpId="0" nodeType="afterEffect">
                                  <p:stCondLst>
                                    <p:cond delay="0"/>
                                  </p:stCondLst>
                                  <p:iterate type="lt">
                                    <p:tmPct val="50000"/>
                                  </p:iterate>
                                  <p:childTnLst>
                                    <p:set>
                                      <p:cBhvr>
                                        <p:cTn id="106" dur="1" fill="hold">
                                          <p:stCondLst>
                                            <p:cond delay="0"/>
                                          </p:stCondLst>
                                        </p:cTn>
                                        <p:tgtEl>
                                          <p:spTgt spid="2084"/>
                                        </p:tgtEl>
                                        <p:attrNameLst>
                                          <p:attrName>style.visibility</p:attrName>
                                        </p:attrNameLst>
                                      </p:cBhvr>
                                      <p:to>
                                        <p:strVal val="visible"/>
                                      </p:to>
                                    </p:set>
                                    <p:anim calcmode="discrete" valueType="clr">
                                      <p:cBhvr override="childStyle">
                                        <p:cTn id="107" dur="80"/>
                                        <p:tgtEl>
                                          <p:spTgt spid="2084"/>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2084"/>
                                        </p:tgtEl>
                                        <p:attrNameLst>
                                          <p:attrName>fillcolor</p:attrName>
                                        </p:attrNameLst>
                                      </p:cBhvr>
                                      <p:tavLst>
                                        <p:tav tm="0">
                                          <p:val>
                                            <p:clrVal>
                                              <a:schemeClr val="accent2"/>
                                            </p:clrVal>
                                          </p:val>
                                        </p:tav>
                                        <p:tav tm="50000">
                                          <p:val>
                                            <p:clrVal>
                                              <a:schemeClr val="hlink"/>
                                            </p:clrVal>
                                          </p:val>
                                        </p:tav>
                                      </p:tavLst>
                                    </p:anim>
                                    <p:set>
                                      <p:cBhvr>
                                        <p:cTn id="109" dur="80"/>
                                        <p:tgtEl>
                                          <p:spTgt spid="2084"/>
                                        </p:tgtEl>
                                        <p:attrNameLst>
                                          <p:attrName>fill.type</p:attrName>
                                        </p:attrNameLst>
                                      </p:cBhvr>
                                      <p:to>
                                        <p:strVal val="solid"/>
                                      </p:to>
                                    </p:set>
                                  </p:childTnLst>
                                </p:cTn>
                              </p:par>
                            </p:childTnLst>
                          </p:cTn>
                        </p:par>
                        <p:par>
                          <p:cTn id="110" fill="hold">
                            <p:stCondLst>
                              <p:cond delay="2240"/>
                            </p:stCondLst>
                            <p:childTnLst>
                              <p:par>
                                <p:cTn id="111" presetID="27" presetClass="entr" presetSubtype="0" fill="hold" grpId="0" nodeType="afterEffect">
                                  <p:stCondLst>
                                    <p:cond delay="0"/>
                                  </p:stCondLst>
                                  <p:iterate type="lt">
                                    <p:tmPct val="50000"/>
                                  </p:iterate>
                                  <p:childTnLst>
                                    <p:set>
                                      <p:cBhvr>
                                        <p:cTn id="112" dur="1" fill="hold">
                                          <p:stCondLst>
                                            <p:cond delay="0"/>
                                          </p:stCondLst>
                                        </p:cTn>
                                        <p:tgtEl>
                                          <p:spTgt spid="2083"/>
                                        </p:tgtEl>
                                        <p:attrNameLst>
                                          <p:attrName>style.visibility</p:attrName>
                                        </p:attrNameLst>
                                      </p:cBhvr>
                                      <p:to>
                                        <p:strVal val="visible"/>
                                      </p:to>
                                    </p:set>
                                    <p:anim calcmode="discrete" valueType="clr">
                                      <p:cBhvr override="childStyle">
                                        <p:cTn id="113" dur="80"/>
                                        <p:tgtEl>
                                          <p:spTgt spid="2083"/>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083"/>
                                        </p:tgtEl>
                                        <p:attrNameLst>
                                          <p:attrName>fillcolor</p:attrName>
                                        </p:attrNameLst>
                                      </p:cBhvr>
                                      <p:tavLst>
                                        <p:tav tm="0">
                                          <p:val>
                                            <p:clrVal>
                                              <a:schemeClr val="accent2"/>
                                            </p:clrVal>
                                          </p:val>
                                        </p:tav>
                                        <p:tav tm="50000">
                                          <p:val>
                                            <p:clrVal>
                                              <a:schemeClr val="hlink"/>
                                            </p:clrVal>
                                          </p:val>
                                        </p:tav>
                                      </p:tavLst>
                                    </p:anim>
                                    <p:set>
                                      <p:cBhvr>
                                        <p:cTn id="115" dur="80"/>
                                        <p:tgtEl>
                                          <p:spTgt spid="2083"/>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27" presetClass="entr" presetSubtype="0" fill="hold" grpId="0" nodeType="clickEffect">
                                  <p:stCondLst>
                                    <p:cond delay="0"/>
                                  </p:stCondLst>
                                  <p:iterate type="lt">
                                    <p:tmPct val="50000"/>
                                  </p:iterate>
                                  <p:childTnLst>
                                    <p:set>
                                      <p:cBhvr>
                                        <p:cTn id="119" dur="1" fill="hold">
                                          <p:stCondLst>
                                            <p:cond delay="0"/>
                                          </p:stCondLst>
                                        </p:cTn>
                                        <p:tgtEl>
                                          <p:spTgt spid="2085"/>
                                        </p:tgtEl>
                                        <p:attrNameLst>
                                          <p:attrName>style.visibility</p:attrName>
                                        </p:attrNameLst>
                                      </p:cBhvr>
                                      <p:to>
                                        <p:strVal val="visible"/>
                                      </p:to>
                                    </p:set>
                                    <p:anim calcmode="discrete" valueType="clr">
                                      <p:cBhvr override="childStyle">
                                        <p:cTn id="120" dur="80"/>
                                        <p:tgtEl>
                                          <p:spTgt spid="2085"/>
                                        </p:tgtEl>
                                        <p:attrNameLst>
                                          <p:attrName>style.color</p:attrName>
                                        </p:attrNameLst>
                                      </p:cBhvr>
                                      <p:tavLst>
                                        <p:tav tm="0">
                                          <p:val>
                                            <p:clrVal>
                                              <a:schemeClr val="accent2"/>
                                            </p:clrVal>
                                          </p:val>
                                        </p:tav>
                                        <p:tav tm="50000">
                                          <p:val>
                                            <p:clrVal>
                                              <a:schemeClr val="hlink"/>
                                            </p:clrVal>
                                          </p:val>
                                        </p:tav>
                                      </p:tavLst>
                                    </p:anim>
                                    <p:anim calcmode="discrete" valueType="clr">
                                      <p:cBhvr>
                                        <p:cTn id="121" dur="80"/>
                                        <p:tgtEl>
                                          <p:spTgt spid="2085"/>
                                        </p:tgtEl>
                                        <p:attrNameLst>
                                          <p:attrName>fillcolor</p:attrName>
                                        </p:attrNameLst>
                                      </p:cBhvr>
                                      <p:tavLst>
                                        <p:tav tm="0">
                                          <p:val>
                                            <p:clrVal>
                                              <a:schemeClr val="accent2"/>
                                            </p:clrVal>
                                          </p:val>
                                        </p:tav>
                                        <p:tav tm="50000">
                                          <p:val>
                                            <p:clrVal>
                                              <a:schemeClr val="hlink"/>
                                            </p:clrVal>
                                          </p:val>
                                        </p:tav>
                                      </p:tavLst>
                                    </p:anim>
                                    <p:set>
                                      <p:cBhvr>
                                        <p:cTn id="122" dur="80"/>
                                        <p:tgtEl>
                                          <p:spTgt spid="2085"/>
                                        </p:tgtEl>
                                        <p:attrNameLst>
                                          <p:attrName>fill.type</p:attrName>
                                        </p:attrNameLst>
                                      </p:cBhvr>
                                      <p:to>
                                        <p:strVal val="solid"/>
                                      </p:to>
                                    </p:set>
                                  </p:childTnLst>
                                </p:cTn>
                              </p:par>
                            </p:childTnLst>
                          </p:cTn>
                        </p:par>
                        <p:par>
                          <p:cTn id="123" fill="hold">
                            <p:stCondLst>
                              <p:cond delay="720"/>
                            </p:stCondLst>
                            <p:childTnLst>
                              <p:par>
                                <p:cTn id="124" presetID="27" presetClass="entr" presetSubtype="0" fill="hold" grpId="0" nodeType="afterEffect">
                                  <p:stCondLst>
                                    <p:cond delay="0"/>
                                  </p:stCondLst>
                                  <p:iterate type="lt">
                                    <p:tmPct val="50000"/>
                                  </p:iterate>
                                  <p:childTnLst>
                                    <p:set>
                                      <p:cBhvr>
                                        <p:cTn id="125" dur="1" fill="hold">
                                          <p:stCondLst>
                                            <p:cond delay="0"/>
                                          </p:stCondLst>
                                        </p:cTn>
                                        <p:tgtEl>
                                          <p:spTgt spid="2086"/>
                                        </p:tgtEl>
                                        <p:attrNameLst>
                                          <p:attrName>style.visibility</p:attrName>
                                        </p:attrNameLst>
                                      </p:cBhvr>
                                      <p:to>
                                        <p:strVal val="visible"/>
                                      </p:to>
                                    </p:set>
                                    <p:anim calcmode="discrete" valueType="clr">
                                      <p:cBhvr override="childStyle">
                                        <p:cTn id="126" dur="80"/>
                                        <p:tgtEl>
                                          <p:spTgt spid="2086"/>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2086"/>
                                        </p:tgtEl>
                                        <p:attrNameLst>
                                          <p:attrName>fillcolor</p:attrName>
                                        </p:attrNameLst>
                                      </p:cBhvr>
                                      <p:tavLst>
                                        <p:tav tm="0">
                                          <p:val>
                                            <p:clrVal>
                                              <a:schemeClr val="accent2"/>
                                            </p:clrVal>
                                          </p:val>
                                        </p:tav>
                                        <p:tav tm="50000">
                                          <p:val>
                                            <p:clrVal>
                                              <a:schemeClr val="hlink"/>
                                            </p:clrVal>
                                          </p:val>
                                        </p:tav>
                                      </p:tavLst>
                                    </p:anim>
                                    <p:set>
                                      <p:cBhvr>
                                        <p:cTn id="128" dur="80"/>
                                        <p:tgtEl>
                                          <p:spTgt spid="2086"/>
                                        </p:tgtEl>
                                        <p:attrNameLst>
                                          <p:attrName>fill.type</p:attrName>
                                        </p:attrNameLst>
                                      </p:cBhvr>
                                      <p:to>
                                        <p:strVal val="solid"/>
                                      </p:to>
                                    </p:set>
                                  </p:childTnLst>
                                </p:cTn>
                              </p:par>
                            </p:childTnLst>
                          </p:cTn>
                        </p:par>
                        <p:par>
                          <p:cTn id="129" fill="hold">
                            <p:stCondLst>
                              <p:cond delay="1360"/>
                            </p:stCondLst>
                            <p:childTnLst>
                              <p:par>
                                <p:cTn id="130" presetID="27" presetClass="entr" presetSubtype="0" fill="hold" grpId="0" nodeType="afterEffect">
                                  <p:stCondLst>
                                    <p:cond delay="0"/>
                                  </p:stCondLst>
                                  <p:iterate type="lt">
                                    <p:tmPct val="50000"/>
                                  </p:iterate>
                                  <p:childTnLst>
                                    <p:set>
                                      <p:cBhvr>
                                        <p:cTn id="131" dur="1" fill="hold">
                                          <p:stCondLst>
                                            <p:cond delay="0"/>
                                          </p:stCondLst>
                                        </p:cTn>
                                        <p:tgtEl>
                                          <p:spTgt spid="2089"/>
                                        </p:tgtEl>
                                        <p:attrNameLst>
                                          <p:attrName>style.visibility</p:attrName>
                                        </p:attrNameLst>
                                      </p:cBhvr>
                                      <p:to>
                                        <p:strVal val="visible"/>
                                      </p:to>
                                    </p:set>
                                    <p:anim calcmode="discrete" valueType="clr">
                                      <p:cBhvr override="childStyle">
                                        <p:cTn id="132" dur="80"/>
                                        <p:tgtEl>
                                          <p:spTgt spid="2089"/>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2089"/>
                                        </p:tgtEl>
                                        <p:attrNameLst>
                                          <p:attrName>fillcolor</p:attrName>
                                        </p:attrNameLst>
                                      </p:cBhvr>
                                      <p:tavLst>
                                        <p:tav tm="0">
                                          <p:val>
                                            <p:clrVal>
                                              <a:schemeClr val="accent2"/>
                                            </p:clrVal>
                                          </p:val>
                                        </p:tav>
                                        <p:tav tm="50000">
                                          <p:val>
                                            <p:clrVal>
                                              <a:schemeClr val="hlink"/>
                                            </p:clrVal>
                                          </p:val>
                                        </p:tav>
                                      </p:tavLst>
                                    </p:anim>
                                    <p:set>
                                      <p:cBhvr>
                                        <p:cTn id="134" dur="80"/>
                                        <p:tgtEl>
                                          <p:spTgt spid="2089"/>
                                        </p:tgtEl>
                                        <p:attrNameLst>
                                          <p:attrName>fill.type</p:attrName>
                                        </p:attrNameLst>
                                      </p:cBhvr>
                                      <p:to>
                                        <p:strVal val="solid"/>
                                      </p:to>
                                    </p:set>
                                  </p:childTnLst>
                                </p:cTn>
                              </p:par>
                            </p:childTnLst>
                          </p:cTn>
                        </p:par>
                        <p:par>
                          <p:cTn id="135" fill="hold">
                            <p:stCondLst>
                              <p:cond delay="2120"/>
                            </p:stCondLst>
                            <p:childTnLst>
                              <p:par>
                                <p:cTn id="136" presetID="27" presetClass="entr" presetSubtype="0" fill="hold" grpId="0" nodeType="afterEffect">
                                  <p:stCondLst>
                                    <p:cond delay="0"/>
                                  </p:stCondLst>
                                  <p:iterate type="lt">
                                    <p:tmPct val="50000"/>
                                  </p:iterate>
                                  <p:childTnLst>
                                    <p:set>
                                      <p:cBhvr>
                                        <p:cTn id="137" dur="1" fill="hold">
                                          <p:stCondLst>
                                            <p:cond delay="0"/>
                                          </p:stCondLst>
                                        </p:cTn>
                                        <p:tgtEl>
                                          <p:spTgt spid="2088"/>
                                        </p:tgtEl>
                                        <p:attrNameLst>
                                          <p:attrName>style.visibility</p:attrName>
                                        </p:attrNameLst>
                                      </p:cBhvr>
                                      <p:to>
                                        <p:strVal val="visible"/>
                                      </p:to>
                                    </p:set>
                                    <p:anim calcmode="discrete" valueType="clr">
                                      <p:cBhvr override="childStyle">
                                        <p:cTn id="138" dur="80"/>
                                        <p:tgtEl>
                                          <p:spTgt spid="2088"/>
                                        </p:tgtEl>
                                        <p:attrNameLst>
                                          <p:attrName>style.color</p:attrName>
                                        </p:attrNameLst>
                                      </p:cBhvr>
                                      <p:tavLst>
                                        <p:tav tm="0">
                                          <p:val>
                                            <p:clrVal>
                                              <a:schemeClr val="accent2"/>
                                            </p:clrVal>
                                          </p:val>
                                        </p:tav>
                                        <p:tav tm="50000">
                                          <p:val>
                                            <p:clrVal>
                                              <a:schemeClr val="hlink"/>
                                            </p:clrVal>
                                          </p:val>
                                        </p:tav>
                                      </p:tavLst>
                                    </p:anim>
                                    <p:anim calcmode="discrete" valueType="clr">
                                      <p:cBhvr>
                                        <p:cTn id="139" dur="80"/>
                                        <p:tgtEl>
                                          <p:spTgt spid="2088"/>
                                        </p:tgtEl>
                                        <p:attrNameLst>
                                          <p:attrName>fillcolor</p:attrName>
                                        </p:attrNameLst>
                                      </p:cBhvr>
                                      <p:tavLst>
                                        <p:tav tm="0">
                                          <p:val>
                                            <p:clrVal>
                                              <a:schemeClr val="accent2"/>
                                            </p:clrVal>
                                          </p:val>
                                        </p:tav>
                                        <p:tav tm="50000">
                                          <p:val>
                                            <p:clrVal>
                                              <a:schemeClr val="hlink"/>
                                            </p:clrVal>
                                          </p:val>
                                        </p:tav>
                                      </p:tavLst>
                                    </p:anim>
                                    <p:set>
                                      <p:cBhvr>
                                        <p:cTn id="140" dur="80"/>
                                        <p:tgtEl>
                                          <p:spTgt spid="2088"/>
                                        </p:tgtEl>
                                        <p:attrNameLst>
                                          <p:attrName>fill.type</p:attrName>
                                        </p:attrNameLst>
                                      </p:cBhvr>
                                      <p:to>
                                        <p:strVal val="solid"/>
                                      </p:to>
                                    </p:set>
                                  </p:childTnLst>
                                </p:cTn>
                              </p:par>
                            </p:childTnLst>
                          </p:cTn>
                        </p:par>
                        <p:par>
                          <p:cTn id="141" fill="hold">
                            <p:stCondLst>
                              <p:cond delay="3480"/>
                            </p:stCondLst>
                            <p:childTnLst>
                              <p:par>
                                <p:cTn id="142" presetID="27" presetClass="entr" presetSubtype="0" fill="hold" grpId="0" nodeType="afterEffect">
                                  <p:stCondLst>
                                    <p:cond delay="0"/>
                                  </p:stCondLst>
                                  <p:iterate type="lt">
                                    <p:tmPct val="50000"/>
                                  </p:iterate>
                                  <p:childTnLst>
                                    <p:set>
                                      <p:cBhvr>
                                        <p:cTn id="143" dur="1" fill="hold">
                                          <p:stCondLst>
                                            <p:cond delay="0"/>
                                          </p:stCondLst>
                                        </p:cTn>
                                        <p:tgtEl>
                                          <p:spTgt spid="2087"/>
                                        </p:tgtEl>
                                        <p:attrNameLst>
                                          <p:attrName>style.visibility</p:attrName>
                                        </p:attrNameLst>
                                      </p:cBhvr>
                                      <p:to>
                                        <p:strVal val="visible"/>
                                      </p:to>
                                    </p:set>
                                    <p:anim calcmode="discrete" valueType="clr">
                                      <p:cBhvr override="childStyle">
                                        <p:cTn id="144" dur="80"/>
                                        <p:tgtEl>
                                          <p:spTgt spid="2087"/>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2087"/>
                                        </p:tgtEl>
                                        <p:attrNameLst>
                                          <p:attrName>fillcolor</p:attrName>
                                        </p:attrNameLst>
                                      </p:cBhvr>
                                      <p:tavLst>
                                        <p:tav tm="0">
                                          <p:val>
                                            <p:clrVal>
                                              <a:schemeClr val="accent2"/>
                                            </p:clrVal>
                                          </p:val>
                                        </p:tav>
                                        <p:tav tm="50000">
                                          <p:val>
                                            <p:clrVal>
                                              <a:schemeClr val="hlink"/>
                                            </p:clrVal>
                                          </p:val>
                                        </p:tav>
                                      </p:tavLst>
                                    </p:anim>
                                    <p:set>
                                      <p:cBhvr>
                                        <p:cTn id="146" dur="80"/>
                                        <p:tgtEl>
                                          <p:spTgt spid="20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7" grpId="0" animBg="1"/>
      <p:bldP spid="2062" grpId="0"/>
      <p:bldP spid="2063" grpId="0"/>
      <p:bldP spid="2069" grpId="0" animBg="1"/>
      <p:bldP spid="2070" grpId="0" animBg="1"/>
      <p:bldP spid="2071" grpId="0" animBg="1"/>
      <p:bldP spid="2072" grpId="0" animBg="1"/>
      <p:bldP spid="2073" grpId="0" animBg="1"/>
      <p:bldP spid="2074" grpId="0" animBg="1"/>
      <p:bldP spid="2075" grpId="0" animBg="1"/>
      <p:bldP spid="2076" grpId="0" animBg="1"/>
      <p:bldP spid="2079" grpId="0" animBg="1"/>
      <p:bldP spid="2080" grpId="0"/>
      <p:bldP spid="2081" grpId="0"/>
      <p:bldP spid="2082" grpId="0"/>
      <p:bldP spid="2083" grpId="0"/>
      <p:bldP spid="2084" grpId="0"/>
      <p:bldP spid="2085" grpId="0"/>
      <p:bldP spid="2086" grpId="0"/>
      <p:bldP spid="2087" grpId="0"/>
      <p:bldP spid="2088" grpId="0"/>
      <p:bldP spid="20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 name="Rectangle 20"/>
          <p:cNvSpPr>
            <a:spLocks noGrp="1" noRot="1" noChangeArrowheads="1"/>
          </p:cNvSpPr>
          <p:nvPr>
            <p:ph type="title"/>
          </p:nvPr>
        </p:nvSpPr>
        <p:spPr>
          <a:xfrm>
            <a:off x="611188" y="981075"/>
            <a:ext cx="7859712" cy="4752975"/>
          </a:xfrm>
          <a:noFill/>
          <a:ln/>
        </p:spPr>
        <p:txBody>
          <a:bodyPr>
            <a:normAutofit fontScale="90000"/>
          </a:bodyPr>
          <a:lstStyle/>
          <a:p>
            <a:pPr marL="838200" indent="-838200" algn="l"/>
            <a:r>
              <a:rPr lang="ru-RU" sz="2000" b="0" dirty="0">
                <a:effectLst/>
              </a:rPr>
              <a:t>	</a:t>
            </a:r>
            <a:r>
              <a:rPr lang="en-US" sz="3200" b="0" dirty="0">
                <a:solidFill>
                  <a:srgbClr val="129045"/>
                </a:solidFill>
                <a:effectLst/>
              </a:rPr>
              <a:t>1)</a:t>
            </a:r>
            <a:r>
              <a:rPr lang="ru-RU" sz="3200" b="0" dirty="0">
                <a:solidFill>
                  <a:srgbClr val="129045"/>
                </a:solidFill>
                <a:effectLst/>
              </a:rPr>
              <a:t> депрессия,                   чувство вины, безысходность, обиды</a:t>
            </a:r>
            <a:r>
              <a:rPr lang="en-US" sz="3200" b="0" dirty="0">
                <a:solidFill>
                  <a:srgbClr val="129045"/>
                </a:solidFill>
                <a:effectLst/>
              </a:rPr>
              <a:t/>
            </a:r>
            <a:br>
              <a:rPr lang="en-US" sz="3200" b="0" dirty="0">
                <a:solidFill>
                  <a:srgbClr val="129045"/>
                </a:solidFill>
                <a:effectLst/>
              </a:rPr>
            </a:br>
            <a:r>
              <a:rPr lang="ru-RU" sz="3200" b="0" dirty="0">
                <a:solidFill>
                  <a:srgbClr val="129045"/>
                </a:solidFill>
                <a:effectLst/>
              </a:rPr>
              <a:t>2) </a:t>
            </a:r>
            <a:r>
              <a:rPr lang="en-US" sz="3200" b="0" dirty="0">
                <a:solidFill>
                  <a:srgbClr val="129045"/>
                </a:solidFill>
                <a:effectLst/>
              </a:rPr>
              <a:t>swimming, cycling,                                 jogging</a:t>
            </a:r>
            <a:br>
              <a:rPr lang="en-US" sz="3200" b="0" dirty="0">
                <a:solidFill>
                  <a:srgbClr val="129045"/>
                </a:solidFill>
                <a:effectLst/>
              </a:rPr>
            </a:br>
            <a:r>
              <a:rPr lang="ru-RU" sz="3200" b="0" dirty="0">
                <a:solidFill>
                  <a:srgbClr val="129045"/>
                </a:solidFill>
                <a:effectLst/>
              </a:rPr>
              <a:t>3) употребление алкоголя и наркотических веществ</a:t>
            </a:r>
            <a:r>
              <a:rPr lang="ru-RU" sz="3200" b="0" dirty="0" smtClean="0">
                <a:solidFill>
                  <a:srgbClr val="129045"/>
                </a:solidFill>
                <a:effectLst/>
              </a:rPr>
              <a:t>,                  , </a:t>
            </a:r>
            <a:r>
              <a:rPr lang="ru-RU" sz="3200" b="0" dirty="0">
                <a:solidFill>
                  <a:srgbClr val="129045"/>
                </a:solidFill>
                <a:effectLst/>
              </a:rPr>
              <a:t>нестабильность политической обстановки, нагнетание страха </a:t>
            </a:r>
            <a:br>
              <a:rPr lang="ru-RU" sz="3200" b="0" dirty="0">
                <a:solidFill>
                  <a:srgbClr val="129045"/>
                </a:solidFill>
                <a:effectLst/>
              </a:rPr>
            </a:br>
            <a:r>
              <a:rPr lang="ru-RU" sz="3200" b="0" dirty="0">
                <a:solidFill>
                  <a:srgbClr val="129045"/>
                </a:solidFill>
                <a:effectLst/>
              </a:rPr>
              <a:t>4) </a:t>
            </a:r>
            <a:r>
              <a:rPr lang="en-US" sz="3200" b="0" dirty="0">
                <a:solidFill>
                  <a:srgbClr val="129045"/>
                </a:solidFill>
                <a:effectLst/>
              </a:rPr>
              <a:t>black currants, herb tea, vitamins,  </a:t>
            </a:r>
            <a:r>
              <a:rPr lang="en-US" sz="3200" b="0" dirty="0" smtClean="0">
                <a:solidFill>
                  <a:srgbClr val="129045"/>
                </a:solidFill>
                <a:effectLst/>
              </a:rPr>
              <a:t>brown bread</a:t>
            </a:r>
            <a:r>
              <a:rPr lang="ru-RU" sz="3200" b="0" dirty="0" smtClean="0">
                <a:solidFill>
                  <a:srgbClr val="129045"/>
                </a:solidFill>
                <a:effectLst/>
              </a:rPr>
              <a:t>,</a:t>
            </a:r>
            <a:r>
              <a:rPr lang="en-US" sz="2000" b="0" dirty="0" smtClean="0">
                <a:effectLst/>
              </a:rPr>
              <a:t> </a:t>
            </a:r>
            <a:endParaRPr lang="ru-RU" sz="2000" b="0" dirty="0">
              <a:effectLst/>
            </a:endParaRPr>
          </a:p>
        </p:txBody>
      </p:sp>
      <p:sp>
        <p:nvSpPr>
          <p:cNvPr id="21525" name="Rectangle 21"/>
          <p:cNvSpPr>
            <a:spLocks noRot="1" noChangeArrowheads="1"/>
          </p:cNvSpPr>
          <p:nvPr/>
        </p:nvSpPr>
        <p:spPr bwMode="auto">
          <a:xfrm>
            <a:off x="4572000" y="1628775"/>
            <a:ext cx="3467100" cy="561975"/>
          </a:xfrm>
          <a:prstGeom prst="rect">
            <a:avLst/>
          </a:prstGeom>
          <a:noFill/>
          <a:ln w="9525">
            <a:noFill/>
            <a:miter lim="800000"/>
            <a:headEnd/>
            <a:tailEnd/>
          </a:ln>
          <a:effectLst/>
        </p:spPr>
        <p:txBody>
          <a:bodyPr anchor="ctr"/>
          <a:lstStyle/>
          <a:p>
            <a:pPr algn="ctr"/>
            <a:r>
              <a:rPr lang="en-US" sz="3200" dirty="0">
                <a:solidFill>
                  <a:srgbClr val="129045"/>
                </a:solidFill>
                <a:latin typeface="Garamond" pitchFamily="18" charset="0"/>
              </a:rPr>
              <a:t>hypo dynamics,</a:t>
            </a:r>
            <a:endParaRPr lang="ru-RU" sz="3200" dirty="0">
              <a:solidFill>
                <a:srgbClr val="129045"/>
              </a:solidFill>
              <a:latin typeface="Garamond" pitchFamily="18" charset="0"/>
            </a:endParaRPr>
          </a:p>
        </p:txBody>
      </p:sp>
      <p:sp>
        <p:nvSpPr>
          <p:cNvPr id="21526" name="Rectangle 22"/>
          <p:cNvSpPr>
            <a:spLocks noRot="1" noChangeArrowheads="1"/>
          </p:cNvSpPr>
          <p:nvPr/>
        </p:nvSpPr>
        <p:spPr bwMode="auto">
          <a:xfrm>
            <a:off x="4000496" y="428604"/>
            <a:ext cx="2000264" cy="357190"/>
          </a:xfrm>
          <a:prstGeom prst="rect">
            <a:avLst/>
          </a:prstGeom>
          <a:noFill/>
          <a:ln w="9525">
            <a:noFill/>
            <a:miter lim="800000"/>
            <a:headEnd/>
            <a:tailEnd/>
          </a:ln>
          <a:effectLst/>
        </p:spPr>
        <p:txBody>
          <a:bodyPr anchor="ctr"/>
          <a:lstStyle/>
          <a:p>
            <a:pPr algn="ctr"/>
            <a:r>
              <a:rPr lang="ru-RU" sz="3200" dirty="0">
                <a:solidFill>
                  <a:srgbClr val="129045"/>
                </a:solidFill>
                <a:latin typeface="Garamond" pitchFamily="18" charset="0"/>
              </a:rPr>
              <a:t>оптимизм,</a:t>
            </a:r>
          </a:p>
        </p:txBody>
      </p:sp>
      <p:sp>
        <p:nvSpPr>
          <p:cNvPr id="21527" name="Rectangle 23"/>
          <p:cNvSpPr>
            <a:spLocks noRot="1" noChangeArrowheads="1"/>
          </p:cNvSpPr>
          <p:nvPr/>
        </p:nvSpPr>
        <p:spPr bwMode="auto">
          <a:xfrm>
            <a:off x="3214678" y="3500438"/>
            <a:ext cx="1811338" cy="430213"/>
          </a:xfrm>
          <a:prstGeom prst="rect">
            <a:avLst/>
          </a:prstGeom>
          <a:noFill/>
          <a:ln w="9525">
            <a:noFill/>
            <a:miter lim="800000"/>
            <a:headEnd/>
            <a:tailEnd/>
          </a:ln>
          <a:effectLst/>
        </p:spPr>
        <p:txBody>
          <a:bodyPr anchor="ctr"/>
          <a:lstStyle/>
          <a:p>
            <a:pPr algn="ctr"/>
            <a:r>
              <a:rPr lang="ru-RU" sz="3200" dirty="0">
                <a:solidFill>
                  <a:srgbClr val="129045"/>
                </a:solidFill>
                <a:latin typeface="Garamond" pitchFamily="18" charset="0"/>
              </a:rPr>
              <a:t>счастье,</a:t>
            </a:r>
          </a:p>
        </p:txBody>
      </p:sp>
      <p:sp>
        <p:nvSpPr>
          <p:cNvPr id="21528" name="Rectangle 24"/>
          <p:cNvSpPr>
            <a:spLocks noRot="1" noChangeArrowheads="1"/>
          </p:cNvSpPr>
          <p:nvPr/>
        </p:nvSpPr>
        <p:spPr bwMode="auto">
          <a:xfrm>
            <a:off x="6643702" y="5214950"/>
            <a:ext cx="1500199" cy="500066"/>
          </a:xfrm>
          <a:prstGeom prst="rect">
            <a:avLst/>
          </a:prstGeom>
          <a:noFill/>
          <a:ln w="9525">
            <a:noFill/>
            <a:miter lim="800000"/>
            <a:headEnd/>
            <a:tailEnd/>
          </a:ln>
          <a:effectLst/>
        </p:spPr>
        <p:txBody>
          <a:bodyPr anchor="ctr"/>
          <a:lstStyle/>
          <a:p>
            <a:pPr algn="ctr"/>
            <a:r>
              <a:rPr lang="ru-RU" sz="3200" dirty="0" smtClean="0">
                <a:solidFill>
                  <a:srgbClr val="129045"/>
                </a:solidFill>
                <a:latin typeface="Garamond" pitchFamily="18" charset="0"/>
              </a:rPr>
              <a:t>с</a:t>
            </a:r>
            <a:r>
              <a:rPr lang="en-US" sz="3200" dirty="0" err="1" smtClean="0">
                <a:solidFill>
                  <a:srgbClr val="129045"/>
                </a:solidFill>
                <a:latin typeface="Garamond" pitchFamily="18" charset="0"/>
              </a:rPr>
              <a:t>akes</a:t>
            </a:r>
            <a:r>
              <a:rPr lang="ru-RU" sz="3200" dirty="0" smtClean="0">
                <a:solidFill>
                  <a:srgbClr val="129045"/>
                </a:solidFill>
                <a:latin typeface="Garamond" pitchFamily="18" charset="0"/>
              </a:rPr>
              <a:t>.</a:t>
            </a:r>
            <a:endParaRPr lang="ru-RU" sz="3200" dirty="0">
              <a:solidFill>
                <a:srgbClr val="129045"/>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24"/>
                                        </p:tgtEl>
                                        <p:attrNameLst>
                                          <p:attrName>style.visibility</p:attrName>
                                        </p:attrNameLst>
                                      </p:cBhvr>
                                      <p:to>
                                        <p:strVal val="visible"/>
                                      </p:to>
                                    </p:set>
                                    <p:anim calcmode="discrete" valueType="clr">
                                      <p:cBhvr override="childStyle">
                                        <p:cTn id="7" dur="80"/>
                                        <p:tgtEl>
                                          <p:spTgt spid="215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24"/>
                                        </p:tgtEl>
                                        <p:attrNameLst>
                                          <p:attrName>fillcolor</p:attrName>
                                        </p:attrNameLst>
                                      </p:cBhvr>
                                      <p:tavLst>
                                        <p:tav tm="0">
                                          <p:val>
                                            <p:clrVal>
                                              <a:schemeClr val="accent2"/>
                                            </p:clrVal>
                                          </p:val>
                                        </p:tav>
                                        <p:tav tm="50000">
                                          <p:val>
                                            <p:clrVal>
                                              <a:schemeClr val="hlink"/>
                                            </p:clrVal>
                                          </p:val>
                                        </p:tav>
                                      </p:tavLst>
                                    </p:anim>
                                    <p:set>
                                      <p:cBhvr>
                                        <p:cTn id="9" dur="80"/>
                                        <p:tgtEl>
                                          <p:spTgt spid="2152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1526">
                                            <p:txEl>
                                              <p:pRg st="0" end="0"/>
                                            </p:txEl>
                                          </p:spTgt>
                                        </p:tgtEl>
                                        <p:attrNameLst>
                                          <p:attrName>style.visibility</p:attrName>
                                        </p:attrNameLst>
                                      </p:cBhvr>
                                      <p:to>
                                        <p:strVal val="visible"/>
                                      </p:to>
                                    </p:set>
                                    <p:anim calcmode="discrete" valueType="clr">
                                      <p:cBhvr override="childStyle">
                                        <p:cTn id="12" dur="80"/>
                                        <p:tgtEl>
                                          <p:spTgt spid="215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2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1526">
                                            <p:txEl>
                                              <p:pRg st="0" end="0"/>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1525">
                                            <p:txEl>
                                              <p:pRg st="0" end="0"/>
                                            </p:txEl>
                                          </p:spTgt>
                                        </p:tgtEl>
                                        <p:attrNameLst>
                                          <p:attrName>style.visibility</p:attrName>
                                        </p:attrNameLst>
                                      </p:cBhvr>
                                      <p:to>
                                        <p:strVal val="visible"/>
                                      </p:to>
                                    </p:set>
                                    <p:anim calcmode="discrete" valueType="clr">
                                      <p:cBhvr override="childStyle">
                                        <p:cTn id="17" dur="80"/>
                                        <p:tgtEl>
                                          <p:spTgt spid="215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1525">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1525">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1527">
                                            <p:txEl>
                                              <p:pRg st="0" end="0"/>
                                            </p:txEl>
                                          </p:spTgt>
                                        </p:tgtEl>
                                        <p:attrNameLst>
                                          <p:attrName>style.visibility</p:attrName>
                                        </p:attrNameLst>
                                      </p:cBhvr>
                                      <p:to>
                                        <p:strVal val="visible"/>
                                      </p:to>
                                    </p:set>
                                    <p:anim calcmode="discrete" valueType="clr">
                                      <p:cBhvr override="childStyle">
                                        <p:cTn id="22" dur="80"/>
                                        <p:tgtEl>
                                          <p:spTgt spid="215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1527">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21527">
                                            <p:txEl>
                                              <p:pRg st="0" end="0"/>
                                            </p:txEl>
                                          </p:spTgt>
                                        </p:tgtEl>
                                        <p:attrNameLst>
                                          <p:attrName>fill.type</p:attrName>
                                        </p:attrNameLst>
                                      </p:cBhvr>
                                      <p:to>
                                        <p:strVal val="solid"/>
                                      </p:to>
                                    </p:set>
                                  </p:childTnLst>
                                </p:cTn>
                              </p:par>
                              <p:par>
                                <p:cTn id="25" presetID="27" presetClass="entr" presetSubtype="0" fill="hold" grpId="1" nodeType="withEffect">
                                  <p:stCondLst>
                                    <p:cond delay="0"/>
                                  </p:stCondLst>
                                  <p:iterate type="lt">
                                    <p:tmPct val="50000"/>
                                  </p:iterate>
                                  <p:childTnLst>
                                    <p:set>
                                      <p:cBhvr>
                                        <p:cTn id="26" dur="1" fill="hold">
                                          <p:stCondLst>
                                            <p:cond delay="0"/>
                                          </p:stCondLst>
                                        </p:cTn>
                                        <p:tgtEl>
                                          <p:spTgt spid="21528"/>
                                        </p:tgtEl>
                                        <p:attrNameLst>
                                          <p:attrName>style.visibility</p:attrName>
                                        </p:attrNameLst>
                                      </p:cBhvr>
                                      <p:to>
                                        <p:strVal val="visible"/>
                                      </p:to>
                                    </p:set>
                                    <p:anim calcmode="discrete" valueType="clr">
                                      <p:cBhvr override="childStyle">
                                        <p:cTn id="27" dur="80"/>
                                        <p:tgtEl>
                                          <p:spTgt spid="2152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1528"/>
                                        </p:tgtEl>
                                        <p:attrNameLst>
                                          <p:attrName>fillcolor</p:attrName>
                                        </p:attrNameLst>
                                      </p:cBhvr>
                                      <p:tavLst>
                                        <p:tav tm="0">
                                          <p:val>
                                            <p:clrVal>
                                              <a:schemeClr val="accent2"/>
                                            </p:clrVal>
                                          </p:val>
                                        </p:tav>
                                        <p:tav tm="50000">
                                          <p:val>
                                            <p:clrVal>
                                              <a:schemeClr val="hlink"/>
                                            </p:clrVal>
                                          </p:val>
                                        </p:tav>
                                      </p:tavLst>
                                    </p:anim>
                                    <p:set>
                                      <p:cBhvr>
                                        <p:cTn id="29" dur="80"/>
                                        <p:tgtEl>
                                          <p:spTgt spid="21528"/>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iterate type="lt">
                                    <p:tmPct val="0"/>
                                  </p:iterate>
                                  <p:childTnLst>
                                    <p:animEffect transition="out" filter="blinds(horizontal)">
                                      <p:cBhvr>
                                        <p:cTn id="33" dur="2000"/>
                                        <p:tgtEl>
                                          <p:spTgt spid="21526">
                                            <p:txEl>
                                              <p:pRg st="0" end="0"/>
                                            </p:txEl>
                                          </p:spTgt>
                                        </p:tgtEl>
                                      </p:cBhvr>
                                    </p:animEffect>
                                    <p:set>
                                      <p:cBhvr>
                                        <p:cTn id="34" dur="1" fill="hold">
                                          <p:stCondLst>
                                            <p:cond delay="1999"/>
                                          </p:stCondLst>
                                        </p:cTn>
                                        <p:tgtEl>
                                          <p:spTgt spid="21526">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iterate type="lt">
                                    <p:tmPct val="0"/>
                                  </p:iterate>
                                  <p:childTnLst>
                                    <p:animEffect transition="out" filter="blinds(horizontal)">
                                      <p:cBhvr>
                                        <p:cTn id="38" dur="2000"/>
                                        <p:tgtEl>
                                          <p:spTgt spid="21525">
                                            <p:txEl>
                                              <p:pRg st="0" end="0"/>
                                            </p:txEl>
                                          </p:spTgt>
                                        </p:tgtEl>
                                      </p:cBhvr>
                                    </p:animEffect>
                                    <p:set>
                                      <p:cBhvr>
                                        <p:cTn id="39" dur="1" fill="hold">
                                          <p:stCondLst>
                                            <p:cond delay="1999"/>
                                          </p:stCondLst>
                                        </p:cTn>
                                        <p:tgtEl>
                                          <p:spTgt spid="21525">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iterate type="lt">
                                    <p:tmPct val="0"/>
                                  </p:iterate>
                                  <p:childTnLst>
                                    <p:animEffect transition="out" filter="blinds(horizontal)">
                                      <p:cBhvr>
                                        <p:cTn id="43" dur="2000"/>
                                        <p:tgtEl>
                                          <p:spTgt spid="21527">
                                            <p:txEl>
                                              <p:pRg st="0" end="0"/>
                                            </p:txEl>
                                          </p:spTgt>
                                        </p:tgtEl>
                                      </p:cBhvr>
                                    </p:animEffect>
                                    <p:set>
                                      <p:cBhvr>
                                        <p:cTn id="44" dur="1" fill="hold">
                                          <p:stCondLst>
                                            <p:cond delay="1999"/>
                                          </p:stCondLst>
                                        </p:cTn>
                                        <p:tgtEl>
                                          <p:spTgt spid="21527">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0" nodeType="clickEffect">
                                  <p:stCondLst>
                                    <p:cond delay="0"/>
                                  </p:stCondLst>
                                  <p:iterate type="lt">
                                    <p:tmPct val="0"/>
                                  </p:iterate>
                                  <p:childTnLst>
                                    <p:animEffect transition="out" filter="blinds(horizontal)">
                                      <p:cBhvr>
                                        <p:cTn id="48" dur="2000"/>
                                        <p:tgtEl>
                                          <p:spTgt spid="21528"/>
                                        </p:tgtEl>
                                      </p:cBhvr>
                                    </p:animEffect>
                                    <p:set>
                                      <p:cBhvr>
                                        <p:cTn id="49" dur="1" fill="hold">
                                          <p:stCondLst>
                                            <p:cond delay="1999"/>
                                          </p:stCondLst>
                                        </p:cTn>
                                        <p:tgtEl>
                                          <p:spTgt spid="21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animBg="1"/>
      <p:bldP spid="21525" grpId="0" build="allAtOnce"/>
      <p:bldP spid="21526" grpId="0" build="allAtOnce"/>
      <p:bldP spid="21527" grpId="0" build="allAtOnce"/>
      <p:bldP spid="21528" grpId="0"/>
      <p:bldP spid="2152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00034" y="428604"/>
            <a:ext cx="735811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Part 1</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The duration of life in ancient Greece was ….. years in the fourth </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century BC</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In …. century…... 20 – 35 years</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In 1850 - ….. years</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In ….. – 50 years</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In 1960 - …..years</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In ….. – 73 years</a:t>
            </a:r>
            <a:endParaRPr kumimoji="0" lang="en-US" sz="20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571472" y="3500438"/>
            <a:ext cx="857252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Part 2</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aphicFrame>
        <p:nvGraphicFramePr>
          <p:cNvPr id="6" name="Object 4"/>
          <p:cNvGraphicFramePr>
            <a:graphicFrameLocks noChangeAspect="1"/>
          </p:cNvGraphicFramePr>
          <p:nvPr/>
        </p:nvGraphicFramePr>
        <p:xfrm>
          <a:off x="2613299" y="3343707"/>
          <a:ext cx="5715040" cy="30718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77913" y="500042"/>
            <a:ext cx="7772400" cy="1262083"/>
          </a:xfrm>
        </p:spPr>
        <p:txBody>
          <a:bodyPr>
            <a:noAutofit/>
          </a:bodyPr>
          <a:lstStyle/>
          <a:p>
            <a:pPr algn="ctr"/>
            <a:r>
              <a:rPr lang="en-US" sz="4000" dirty="0">
                <a:solidFill>
                  <a:schemeClr val="accent3">
                    <a:lumMod val="75000"/>
                  </a:schemeClr>
                </a:solidFill>
              </a:rPr>
              <a:t>Bad</a:t>
            </a:r>
            <a:r>
              <a:rPr lang="en-US" sz="4000" dirty="0"/>
              <a:t> and </a:t>
            </a:r>
            <a:r>
              <a:rPr lang="en-US" sz="4000" dirty="0">
                <a:solidFill>
                  <a:schemeClr val="accent3">
                    <a:lumMod val="75000"/>
                  </a:schemeClr>
                </a:solidFill>
              </a:rPr>
              <a:t>Harmful</a:t>
            </a:r>
            <a:br>
              <a:rPr lang="en-US" sz="4000" dirty="0">
                <a:solidFill>
                  <a:schemeClr val="accent3">
                    <a:lumMod val="75000"/>
                  </a:schemeClr>
                </a:solidFill>
              </a:rPr>
            </a:br>
            <a:r>
              <a:rPr lang="en-US" sz="4000" dirty="0">
                <a:solidFill>
                  <a:srgbClr val="C00000"/>
                </a:solidFill>
              </a:rPr>
              <a:t>Habits</a:t>
            </a:r>
            <a:endParaRPr lang="ru-RU" sz="4000" dirty="0">
              <a:solidFill>
                <a:srgbClr val="C00000"/>
              </a:solidFill>
            </a:endParaRPr>
          </a:p>
        </p:txBody>
      </p:sp>
      <p:pic>
        <p:nvPicPr>
          <p:cNvPr id="4100" name="Picture 4" descr="Отдых"/>
          <p:cNvPicPr>
            <a:picLocks noChangeAspect="1" noChangeArrowheads="1"/>
          </p:cNvPicPr>
          <p:nvPr/>
        </p:nvPicPr>
        <p:blipFill>
          <a:blip r:embed="rId2"/>
          <a:srcRect/>
          <a:stretch>
            <a:fillRect/>
          </a:stretch>
        </p:blipFill>
        <p:spPr bwMode="auto">
          <a:xfrm>
            <a:off x="2916238" y="2179638"/>
            <a:ext cx="4392612" cy="4392612"/>
          </a:xfrm>
          <a:prstGeom prst="rect">
            <a:avLst/>
          </a:prstGeom>
          <a:noFill/>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1524000" y="190501"/>
            <a:ext cx="4262446" cy="1166798"/>
          </a:xfrm>
        </p:spPr>
        <p:txBody>
          <a:bodyPr>
            <a:noAutofit/>
          </a:bodyPr>
          <a:lstStyle/>
          <a:p>
            <a:pPr algn="r"/>
            <a:r>
              <a:rPr lang="en-US" sz="4000" b="1" dirty="0"/>
              <a:t>Drinking alcohol</a:t>
            </a:r>
            <a:endParaRPr lang="ru-RU" sz="4000" b="1" dirty="0"/>
          </a:p>
        </p:txBody>
      </p:sp>
      <p:sp>
        <p:nvSpPr>
          <p:cNvPr id="51203" name="Rectangle 3"/>
          <p:cNvSpPr>
            <a:spLocks noGrp="1" noRot="1" noChangeArrowheads="1"/>
          </p:cNvSpPr>
          <p:nvPr>
            <p:ph type="body" sz="half" idx="1"/>
          </p:nvPr>
        </p:nvSpPr>
        <p:spPr>
          <a:xfrm>
            <a:off x="714348" y="1928802"/>
            <a:ext cx="3929090" cy="4090998"/>
          </a:xfrm>
        </p:spPr>
        <p:txBody>
          <a:bodyPr>
            <a:normAutofit lnSpcReduction="10000"/>
          </a:bodyPr>
          <a:lstStyle/>
          <a:p>
            <a:pPr>
              <a:buClr>
                <a:srgbClr val="E2E705"/>
              </a:buClr>
              <a:buFont typeface="Wingdings" pitchFamily="2" charset="2"/>
              <a:buChar char="®"/>
            </a:pPr>
            <a:r>
              <a:rPr lang="en-US" sz="2400" dirty="0"/>
              <a:t> is absolutely harmful for you. It is a disease which ruins not only your organism, but your personality too. It affects your health, first of all your liver. Beer is also alcoholic drink and the result will be the same as from wine, vodka and etc.</a:t>
            </a:r>
            <a:endParaRPr lang="ru-RU" sz="2400" dirty="0"/>
          </a:p>
        </p:txBody>
      </p:sp>
      <p:pic>
        <p:nvPicPr>
          <p:cNvPr id="51204" name="Picture 4" descr="Изменение размера Мелкое и бутылко"/>
          <p:cNvPicPr>
            <a:picLocks noGrp="1" noChangeAspect="1" noChangeArrowheads="1"/>
          </p:cNvPicPr>
          <p:nvPr>
            <p:ph sz="quarter" idx="2"/>
          </p:nvPr>
        </p:nvPicPr>
        <p:blipFill>
          <a:blip r:embed="rId2"/>
          <a:srcRect/>
          <a:stretch>
            <a:fillRect/>
          </a:stretch>
        </p:blipFill>
        <p:spPr>
          <a:xfrm>
            <a:off x="5143504" y="1857365"/>
            <a:ext cx="3143272" cy="3929089"/>
          </a:xfrm>
          <a:noFill/>
          <a:ln/>
        </p:spPr>
      </p:pic>
    </p:spTree>
  </p:cSld>
  <p:clrMapOvr>
    <a:masterClrMapping/>
  </p:clrMapOvr>
  <p:transition spd="slow">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524000" y="190501"/>
            <a:ext cx="2905124" cy="1238236"/>
          </a:xfrm>
        </p:spPr>
        <p:txBody>
          <a:bodyPr>
            <a:normAutofit/>
          </a:bodyPr>
          <a:lstStyle/>
          <a:p>
            <a:pPr algn="r"/>
            <a:r>
              <a:rPr lang="en-US" sz="4000" b="1" dirty="0"/>
              <a:t>Smoking</a:t>
            </a:r>
            <a:endParaRPr lang="ru-RU" sz="4000" b="1" dirty="0"/>
          </a:p>
        </p:txBody>
      </p:sp>
      <p:sp>
        <p:nvSpPr>
          <p:cNvPr id="54275" name="Rectangle 3"/>
          <p:cNvSpPr>
            <a:spLocks noGrp="1" noRot="1" noChangeArrowheads="1"/>
          </p:cNvSpPr>
          <p:nvPr>
            <p:ph type="body" sz="half" idx="1"/>
          </p:nvPr>
        </p:nvSpPr>
        <p:spPr>
          <a:xfrm>
            <a:off x="857224" y="1857364"/>
            <a:ext cx="4095776" cy="4162436"/>
          </a:xfrm>
        </p:spPr>
        <p:txBody>
          <a:bodyPr>
            <a:normAutofit/>
          </a:bodyPr>
          <a:lstStyle/>
          <a:p>
            <a:pPr>
              <a:lnSpc>
                <a:spcPct val="90000"/>
              </a:lnSpc>
              <a:buClr>
                <a:srgbClr val="E2E705"/>
              </a:buClr>
              <a:buFont typeface="Wingdings" pitchFamily="2" charset="2"/>
              <a:buChar char="®"/>
            </a:pPr>
            <a:r>
              <a:rPr lang="en-US" sz="2400" dirty="0"/>
              <a:t> is widely spread nowadays. Many people smoke without thinking about themselves and about people near them, especially children. Smoking damages your health: such organs as lungs, bronchial, tubes, heart and others. Stop smoking today or it will be late.</a:t>
            </a:r>
            <a:endParaRPr lang="ru-RU" sz="2400" dirty="0"/>
          </a:p>
        </p:txBody>
      </p:sp>
      <p:pic>
        <p:nvPicPr>
          <p:cNvPr id="54276" name="Picture 4" descr="Изменение размера Курение nicht"/>
          <p:cNvPicPr>
            <a:picLocks noGrp="1" noChangeAspect="1" noChangeArrowheads="1"/>
          </p:cNvPicPr>
          <p:nvPr>
            <p:ph sz="quarter" idx="2"/>
          </p:nvPr>
        </p:nvPicPr>
        <p:blipFill>
          <a:blip r:embed="rId2"/>
          <a:srcRect/>
          <a:stretch>
            <a:fillRect/>
          </a:stretch>
        </p:blipFill>
        <p:spPr>
          <a:xfrm>
            <a:off x="5429256" y="4143380"/>
            <a:ext cx="2663825" cy="1874838"/>
          </a:xfrm>
          <a:noFill/>
          <a:ln/>
        </p:spPr>
      </p:pic>
      <p:pic>
        <p:nvPicPr>
          <p:cNvPr id="54278" name="Picture 6" descr="ЙА КУРИЛКО"/>
          <p:cNvPicPr>
            <a:picLocks noGrp="1" noChangeAspect="1" noChangeArrowheads="1"/>
          </p:cNvPicPr>
          <p:nvPr>
            <p:ph sz="quarter" idx="3"/>
          </p:nvPr>
        </p:nvPicPr>
        <p:blipFill>
          <a:blip r:embed="rId3"/>
          <a:srcRect/>
          <a:stretch>
            <a:fillRect/>
          </a:stretch>
        </p:blipFill>
        <p:spPr>
          <a:xfrm>
            <a:off x="5357818" y="1202219"/>
            <a:ext cx="2643205" cy="2583971"/>
          </a:xfrm>
          <a:noFill/>
          <a:ln/>
        </p:spPr>
      </p:pic>
    </p:spTree>
  </p:cSld>
  <p:clrMapOvr>
    <a:masterClrMapping/>
  </p:clrMapOvr>
  <p:transition spd="slow">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57158" y="190501"/>
            <a:ext cx="8286808" cy="1023922"/>
          </a:xfrm>
        </p:spPr>
        <p:txBody>
          <a:bodyPr>
            <a:noAutofit/>
          </a:bodyPr>
          <a:lstStyle/>
          <a:p>
            <a:pPr algn="r"/>
            <a:r>
              <a:rPr lang="en-US" b="1" dirty="0">
                <a:solidFill>
                  <a:srgbClr val="C00000"/>
                </a:solidFill>
              </a:rPr>
              <a:t>Working on a computer, watching TV</a:t>
            </a:r>
            <a:endParaRPr lang="ru-RU" b="1" dirty="0">
              <a:solidFill>
                <a:srgbClr val="C00000"/>
              </a:solidFill>
            </a:endParaRPr>
          </a:p>
        </p:txBody>
      </p:sp>
      <p:sp>
        <p:nvSpPr>
          <p:cNvPr id="35843" name="Rectangle 3"/>
          <p:cNvSpPr>
            <a:spLocks noGrp="1" noRot="1" noChangeArrowheads="1"/>
          </p:cNvSpPr>
          <p:nvPr>
            <p:ph type="body" sz="half" idx="1"/>
          </p:nvPr>
        </p:nvSpPr>
        <p:spPr>
          <a:xfrm>
            <a:off x="785786" y="1905000"/>
            <a:ext cx="3857652" cy="4114800"/>
          </a:xfrm>
        </p:spPr>
        <p:txBody>
          <a:bodyPr>
            <a:normAutofit/>
          </a:bodyPr>
          <a:lstStyle/>
          <a:p>
            <a:pPr>
              <a:lnSpc>
                <a:spcPct val="80000"/>
              </a:lnSpc>
              <a:buClr>
                <a:srgbClr val="E2E705"/>
              </a:buClr>
              <a:buFont typeface="Wingdings" pitchFamily="2" charset="2"/>
              <a:buChar char="®"/>
            </a:pPr>
            <a:r>
              <a:rPr lang="en-US" sz="2400" dirty="0"/>
              <a:t> When you do it one or two hours it’s not bad. You can get a lot of new information, it helps to do you homework etc. But when it’s too much it damages you. First of all it ‘s bad for your eyes, brains, nerves system. Other result your sight becomes worth, you can’t sleep well and so on.</a:t>
            </a:r>
            <a:endParaRPr lang="ru-RU" sz="2400" dirty="0"/>
          </a:p>
        </p:txBody>
      </p:sp>
      <p:pic>
        <p:nvPicPr>
          <p:cNvPr id="35844" name="Picture 4" descr="Изменение размера Мелкое и комп"/>
          <p:cNvPicPr>
            <a:picLocks noGrp="1" noChangeAspect="1" noChangeArrowheads="1"/>
          </p:cNvPicPr>
          <p:nvPr>
            <p:ph sz="quarter" idx="2"/>
          </p:nvPr>
        </p:nvPicPr>
        <p:blipFill>
          <a:blip r:embed="rId2"/>
          <a:srcRect/>
          <a:stretch>
            <a:fillRect/>
          </a:stretch>
        </p:blipFill>
        <p:spPr>
          <a:xfrm>
            <a:off x="4929190" y="1857364"/>
            <a:ext cx="2841625" cy="2103437"/>
          </a:xfrm>
          <a:noFill/>
          <a:ln/>
        </p:spPr>
      </p:pic>
      <p:pic>
        <p:nvPicPr>
          <p:cNvPr id="35846" name="Picture 6" descr="Изменение размера Мелкое и телевизор часть 2"/>
          <p:cNvPicPr>
            <a:picLocks noGrp="1" noChangeAspect="1" noChangeArrowheads="1"/>
          </p:cNvPicPr>
          <p:nvPr>
            <p:ph sz="quarter" idx="3"/>
          </p:nvPr>
        </p:nvPicPr>
        <p:blipFill>
          <a:blip r:embed="rId3"/>
          <a:srcRect/>
          <a:stretch>
            <a:fillRect/>
          </a:stretch>
        </p:blipFill>
        <p:spPr>
          <a:xfrm>
            <a:off x="4929190" y="4143380"/>
            <a:ext cx="2879725" cy="2200275"/>
          </a:xfrm>
          <a:noFill/>
          <a:ln/>
        </p:spPr>
      </p:pic>
    </p:spTree>
  </p:cSld>
  <p:clrMapOvr>
    <a:masterClrMapping/>
  </p:clrMapOvr>
  <p:transition spd="slow">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0" y="190501"/>
            <a:ext cx="5929322" cy="1023922"/>
          </a:xfrm>
        </p:spPr>
        <p:txBody>
          <a:bodyPr>
            <a:normAutofit/>
          </a:bodyPr>
          <a:lstStyle/>
          <a:p>
            <a:pPr algn="r"/>
            <a:r>
              <a:rPr lang="en-US" sz="4000" b="1" dirty="0">
                <a:solidFill>
                  <a:srgbClr val="C00000"/>
                </a:solidFill>
              </a:rPr>
              <a:t>Inactive way of life</a:t>
            </a:r>
            <a:endParaRPr lang="ru-RU" sz="4000" b="1" dirty="0">
              <a:solidFill>
                <a:srgbClr val="C00000"/>
              </a:solidFill>
            </a:endParaRPr>
          </a:p>
        </p:txBody>
      </p:sp>
      <p:sp>
        <p:nvSpPr>
          <p:cNvPr id="38915" name="Rectangle 3"/>
          <p:cNvSpPr>
            <a:spLocks noGrp="1" noRot="1" noChangeArrowheads="1"/>
          </p:cNvSpPr>
          <p:nvPr>
            <p:ph type="body" sz="half" idx="1"/>
          </p:nvPr>
        </p:nvSpPr>
        <p:spPr>
          <a:xfrm>
            <a:off x="714348" y="1571612"/>
            <a:ext cx="4000528" cy="4448188"/>
          </a:xfrm>
        </p:spPr>
        <p:txBody>
          <a:bodyPr>
            <a:normAutofit/>
          </a:bodyPr>
          <a:lstStyle/>
          <a:p>
            <a:pPr>
              <a:lnSpc>
                <a:spcPct val="90000"/>
              </a:lnSpc>
              <a:buClr>
                <a:srgbClr val="E2E705"/>
              </a:buClr>
              <a:buFont typeface="Wingdings" pitchFamily="2" charset="2"/>
              <a:buChar char="®"/>
            </a:pPr>
            <a:r>
              <a:rPr lang="en-US" sz="2400" dirty="0"/>
              <a:t> You forget to do exercises every morning, you do not go in for sport, you go by car or transport instead of working. It means you ruin your health, your muscles don’t work, your weight become more and more, your sleep is bad. Stop do it and start to move.</a:t>
            </a:r>
            <a:endParaRPr lang="ru-RU" sz="2400" dirty="0"/>
          </a:p>
        </p:txBody>
      </p:sp>
      <p:pic>
        <p:nvPicPr>
          <p:cNvPr id="38916" name="Picture 4" descr="Пухленькие"/>
          <p:cNvPicPr>
            <a:picLocks noGrp="1" noChangeAspect="1" noChangeArrowheads="1"/>
          </p:cNvPicPr>
          <p:nvPr>
            <p:ph sz="quarter" idx="2"/>
          </p:nvPr>
        </p:nvPicPr>
        <p:blipFill>
          <a:blip r:embed="rId2"/>
          <a:srcRect/>
          <a:stretch>
            <a:fillRect/>
          </a:stretch>
        </p:blipFill>
        <p:spPr>
          <a:xfrm>
            <a:off x="5286380" y="1500174"/>
            <a:ext cx="3095625" cy="2605087"/>
          </a:xfrm>
          <a:noFill/>
          <a:ln/>
        </p:spPr>
      </p:pic>
      <p:pic>
        <p:nvPicPr>
          <p:cNvPr id="38918" name="Picture 6" descr="Изменение размера Форум"/>
          <p:cNvPicPr>
            <a:picLocks noGrp="1" noChangeAspect="1" noChangeArrowheads="1"/>
          </p:cNvPicPr>
          <p:nvPr>
            <p:ph sz="quarter" idx="3"/>
          </p:nvPr>
        </p:nvPicPr>
        <p:blipFill>
          <a:blip r:embed="rId3"/>
          <a:srcRect/>
          <a:stretch>
            <a:fillRect/>
          </a:stretch>
        </p:blipFill>
        <p:spPr>
          <a:xfrm>
            <a:off x="5214942" y="4286256"/>
            <a:ext cx="3168650" cy="2052638"/>
          </a:xfrm>
          <a:noFill/>
          <a:ln/>
        </p:spPr>
      </p:pic>
    </p:spTree>
  </p:cSld>
  <p:clrMapOvr>
    <a:masterClrMapping/>
  </p:clrMapOvr>
  <p:transition spd="slow">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57158" y="190501"/>
            <a:ext cx="5357850" cy="952484"/>
          </a:xfrm>
        </p:spPr>
        <p:txBody>
          <a:bodyPr>
            <a:normAutofit/>
          </a:bodyPr>
          <a:lstStyle/>
          <a:p>
            <a:pPr algn="r"/>
            <a:r>
              <a:rPr lang="en-US" sz="4000" b="1" dirty="0">
                <a:solidFill>
                  <a:srgbClr val="C00000"/>
                </a:solidFill>
              </a:rPr>
              <a:t>Mobile phones</a:t>
            </a:r>
            <a:endParaRPr lang="ru-RU" sz="4000" b="1" dirty="0">
              <a:solidFill>
                <a:srgbClr val="C00000"/>
              </a:solidFill>
            </a:endParaRPr>
          </a:p>
        </p:txBody>
      </p:sp>
      <p:sp>
        <p:nvSpPr>
          <p:cNvPr id="48131" name="Rectangle 3"/>
          <p:cNvSpPr>
            <a:spLocks noGrp="1" noRot="1" noChangeArrowheads="1"/>
          </p:cNvSpPr>
          <p:nvPr>
            <p:ph type="body" sz="half" idx="1"/>
          </p:nvPr>
        </p:nvSpPr>
        <p:spPr>
          <a:xfrm>
            <a:off x="714348" y="1500174"/>
            <a:ext cx="4071966" cy="4948254"/>
          </a:xfrm>
        </p:spPr>
        <p:txBody>
          <a:bodyPr>
            <a:normAutofit/>
          </a:bodyPr>
          <a:lstStyle/>
          <a:p>
            <a:pPr>
              <a:lnSpc>
                <a:spcPct val="90000"/>
              </a:lnSpc>
              <a:buClr>
                <a:srgbClr val="E2E705"/>
              </a:buClr>
              <a:buFont typeface="Wingdings" pitchFamily="2" charset="2"/>
              <a:buChar char="®"/>
            </a:pPr>
            <a:r>
              <a:rPr lang="en-US" sz="2200" dirty="0"/>
              <a:t> it’s very convenient to be connected everywhere and every minute. But it’s known that mobiles can be harmful because electric waves which make bad influences on your health. Especially it dangerous to use mobiles in an underground and tunnels. In order to find their stations mobiles increases the amount of the waves. Try not to spend all days long with your mobiles.</a:t>
            </a:r>
            <a:endParaRPr lang="ru-RU" sz="2200" dirty="0"/>
          </a:p>
        </p:txBody>
      </p:sp>
      <p:pic>
        <p:nvPicPr>
          <p:cNvPr id="48132" name="Picture 4" descr="Изменение размера P1130132"/>
          <p:cNvPicPr>
            <a:picLocks noGrp="1" noChangeAspect="1" noChangeArrowheads="1"/>
          </p:cNvPicPr>
          <p:nvPr>
            <p:ph sz="quarter" idx="2"/>
          </p:nvPr>
        </p:nvPicPr>
        <p:blipFill>
          <a:blip r:embed="rId2"/>
          <a:srcRect/>
          <a:stretch>
            <a:fillRect/>
          </a:stretch>
        </p:blipFill>
        <p:spPr>
          <a:xfrm>
            <a:off x="5072066" y="1500174"/>
            <a:ext cx="3168650" cy="2387600"/>
          </a:xfrm>
          <a:noFill/>
          <a:ln/>
        </p:spPr>
      </p:pic>
      <p:pic>
        <p:nvPicPr>
          <p:cNvPr id="48134" name="Picture 6" descr="Мобилко"/>
          <p:cNvPicPr>
            <a:picLocks noGrp="1" noChangeAspect="1" noChangeArrowheads="1"/>
          </p:cNvPicPr>
          <p:nvPr>
            <p:ph sz="quarter" idx="3"/>
          </p:nvPr>
        </p:nvPicPr>
        <p:blipFill>
          <a:blip r:embed="rId3"/>
          <a:srcRect/>
          <a:stretch>
            <a:fillRect/>
          </a:stretch>
        </p:blipFill>
        <p:spPr>
          <a:xfrm>
            <a:off x="5072066" y="4214818"/>
            <a:ext cx="3167063" cy="2116138"/>
          </a:xfrm>
          <a:noFill/>
          <a:ln/>
        </p:spPr>
      </p:pic>
    </p:spTree>
  </p:cSld>
  <p:clrMapOvr>
    <a:masterClrMapping/>
  </p:clrMapOvr>
  <p:transition spd="slow">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2" y="357166"/>
          <a:ext cx="6643734" cy="2928958"/>
        </p:xfrm>
        <a:graphic>
          <a:graphicData uri="http://schemas.openxmlformats.org/drawingml/2006/table">
            <a:tbl>
              <a:tblPr/>
              <a:tblGrid>
                <a:gridCol w="4214842"/>
                <a:gridCol w="2428892"/>
              </a:tblGrid>
              <a:tr h="2045549">
                <a:tc>
                  <a:txBody>
                    <a:bodyPr/>
                    <a:lstStyle/>
                    <a:p>
                      <a:pPr>
                        <a:spcAft>
                          <a:spcPts val="0"/>
                        </a:spcAft>
                      </a:pPr>
                      <a:r>
                        <a:rPr lang="ru-RU" sz="2400" dirty="0" smtClean="0">
                          <a:latin typeface="Script MT Bold"/>
                          <a:ea typeface="Times New Roman"/>
                        </a:rPr>
                        <a:t>1</a:t>
                      </a:r>
                      <a:r>
                        <a:rPr lang="en-US" sz="2800" dirty="0" smtClean="0">
                          <a:latin typeface="Script MT Bold"/>
                          <a:ea typeface="Times New Roman"/>
                        </a:rPr>
                        <a:t>. </a:t>
                      </a:r>
                      <a:r>
                        <a:rPr lang="en-US" sz="2800" dirty="0">
                          <a:latin typeface="Script MT Bold"/>
                          <a:ea typeface="Times New Roman"/>
                        </a:rPr>
                        <a:t>Do you always wash your hands after coming home from outside, after visiting a toilet, before eating?</a:t>
                      </a:r>
                      <a:endParaRPr lang="ru-RU"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a:latin typeface="Script MT Bold"/>
                          <a:ea typeface="Times New Roman"/>
                        </a:rPr>
                        <a:t>Yes, I do.</a:t>
                      </a:r>
                      <a:endParaRPr lang="ru-RU" sz="2400" dirty="0">
                        <a:latin typeface="Times New Roman"/>
                        <a:ea typeface="Times New Roman"/>
                      </a:endParaRPr>
                    </a:p>
                    <a:p>
                      <a:pPr>
                        <a:spcAft>
                          <a:spcPts val="0"/>
                        </a:spcAft>
                      </a:pPr>
                      <a:r>
                        <a:rPr lang="en-US" sz="2400" dirty="0">
                          <a:latin typeface="Script MT Bold"/>
                          <a:ea typeface="Times New Roman"/>
                        </a:rPr>
                        <a:t>No, I don’t.</a:t>
                      </a:r>
                      <a:endParaRPr lang="ru-RU"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409">
                <a:tc>
                  <a:txBody>
                    <a:bodyPr/>
                    <a:lstStyle/>
                    <a:p>
                      <a:pPr>
                        <a:spcAft>
                          <a:spcPts val="0"/>
                        </a:spcAft>
                      </a:pPr>
                      <a:r>
                        <a:rPr lang="ru-RU" sz="2400" dirty="0" smtClean="0">
                          <a:latin typeface="Script MT Bold"/>
                          <a:ea typeface="Times New Roman"/>
                        </a:rPr>
                        <a:t>2</a:t>
                      </a:r>
                      <a:r>
                        <a:rPr lang="en-US" sz="2400" dirty="0" smtClean="0">
                          <a:latin typeface="Script MT Bold"/>
                          <a:ea typeface="Times New Roman"/>
                        </a:rPr>
                        <a:t>.</a:t>
                      </a:r>
                      <a:r>
                        <a:rPr lang="en-US" sz="2800" dirty="0" smtClean="0">
                          <a:latin typeface="Script MT Bold"/>
                          <a:ea typeface="Times New Roman"/>
                        </a:rPr>
                        <a:t> </a:t>
                      </a:r>
                      <a:r>
                        <a:rPr lang="en-US" sz="2800" dirty="0">
                          <a:latin typeface="Script MT Bold"/>
                          <a:ea typeface="Times New Roman"/>
                        </a:rPr>
                        <a:t>Do you use any sugar free chewing gum after eating?</a:t>
                      </a:r>
                      <a:endParaRPr lang="ru-RU"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a:latin typeface="Script MT Bold"/>
                          <a:ea typeface="Times New Roman"/>
                        </a:rPr>
                        <a:t>Always</a:t>
                      </a:r>
                      <a:endParaRPr lang="ru-RU" sz="2400" dirty="0">
                        <a:latin typeface="Times New Roman"/>
                        <a:ea typeface="Times New Roman"/>
                      </a:endParaRPr>
                    </a:p>
                    <a:p>
                      <a:pPr>
                        <a:spcAft>
                          <a:spcPts val="0"/>
                        </a:spcAft>
                      </a:pPr>
                      <a:r>
                        <a:rPr lang="en-US" sz="2400" dirty="0">
                          <a:latin typeface="Script MT Bold"/>
                          <a:ea typeface="Times New Roman"/>
                        </a:rPr>
                        <a:t>Never</a:t>
                      </a:r>
                      <a:endParaRPr lang="ru-RU"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2000232" y="3643314"/>
          <a:ext cx="6429420" cy="2927857"/>
        </p:xfrm>
        <a:graphic>
          <a:graphicData uri="http://schemas.openxmlformats.org/drawingml/2006/table">
            <a:tbl>
              <a:tblPr/>
              <a:tblGrid>
                <a:gridCol w="2803667"/>
                <a:gridCol w="3625753"/>
              </a:tblGrid>
              <a:tr h="1647697">
                <a:tc>
                  <a:txBody>
                    <a:bodyPr/>
                    <a:lstStyle/>
                    <a:p>
                      <a:pPr>
                        <a:spcAft>
                          <a:spcPts val="0"/>
                        </a:spcAft>
                      </a:pPr>
                      <a:r>
                        <a:rPr lang="en-US" sz="2800" dirty="0">
                          <a:latin typeface="Script MT Bold"/>
                          <a:ea typeface="Times New Roman"/>
                        </a:rPr>
                        <a:t>3. Do you often eat vegetables and fruit?</a:t>
                      </a:r>
                      <a:endParaRPr lang="ru-RU"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Script MT Bold"/>
                          <a:ea typeface="Times New Roman"/>
                        </a:rPr>
                        <a:t>Regularly</a:t>
                      </a:r>
                      <a:endParaRPr lang="ru-RU" sz="2800" dirty="0">
                        <a:latin typeface="Times New Roman"/>
                        <a:ea typeface="Times New Roman"/>
                      </a:endParaRPr>
                    </a:p>
                    <a:p>
                      <a:pPr>
                        <a:spcAft>
                          <a:spcPts val="0"/>
                        </a:spcAft>
                      </a:pPr>
                      <a:r>
                        <a:rPr lang="en-US" sz="2800" dirty="0">
                          <a:latin typeface="Script MT Bold"/>
                          <a:ea typeface="Times New Roman"/>
                        </a:rPr>
                        <a:t>Seldom</a:t>
                      </a:r>
                      <a:endParaRPr lang="ru-RU"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947">
                <a:tc>
                  <a:txBody>
                    <a:bodyPr/>
                    <a:lstStyle/>
                    <a:p>
                      <a:pPr>
                        <a:spcAft>
                          <a:spcPts val="0"/>
                        </a:spcAft>
                      </a:pPr>
                      <a:r>
                        <a:rPr lang="en-US" sz="2800" dirty="0">
                          <a:latin typeface="Script MT Bold"/>
                          <a:ea typeface="Times New Roman"/>
                        </a:rPr>
                        <a:t>4. Do you keep the regime of nutrition?</a:t>
                      </a:r>
                      <a:endParaRPr lang="ru-RU"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Script MT Bold"/>
                          <a:ea typeface="Times New Roman"/>
                        </a:rPr>
                        <a:t>Always</a:t>
                      </a:r>
                      <a:endParaRPr lang="ru-RU" sz="2800" dirty="0">
                        <a:latin typeface="Times New Roman"/>
                        <a:ea typeface="Times New Roman"/>
                      </a:endParaRPr>
                    </a:p>
                    <a:p>
                      <a:pPr>
                        <a:spcAft>
                          <a:spcPts val="0"/>
                        </a:spcAft>
                      </a:pPr>
                      <a:r>
                        <a:rPr lang="en-US" sz="2800" dirty="0">
                          <a:latin typeface="Script MT Bold"/>
                          <a:ea typeface="Times New Roman"/>
                        </a:rPr>
                        <a:t>No, I don’t.</a:t>
                      </a:r>
                      <a:endParaRPr lang="ru-RU"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57158" y="428604"/>
            <a:ext cx="78581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1.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It’s known that our health depends about 50% on:</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A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Healthy way of life</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B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Ecology</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C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Heredity</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D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Medical service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2.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Choose from the enumerated points what can be related to a healthy way of life only:</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1) absence of bad habits; 2) active way of life; 3) psycho hygiene; 4) the ability to control your emotions; 5) competent ecological behavior</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A</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1; 2; 3; 5</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B</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1; 2; 3</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C</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1; 2; 3; 4; 5</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D</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1; 4; 5</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3.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What is hypo-dynamics? (hypo-actions)</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A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surplus of actions (movement)</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B</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lack of actions</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C</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the same actions</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1" u="none" strike="noStrike" cap="none" normalizeH="0" baseline="0" dirty="0" smtClean="0">
                <a:ln>
                  <a:noFill/>
                </a:ln>
                <a:solidFill>
                  <a:schemeClr val="tx1"/>
                </a:solidFill>
                <a:effectLst/>
                <a:latin typeface="Arial" pitchFamily="34" charset="0"/>
                <a:ea typeface="Times New Roman" pitchFamily="18" charset="0"/>
              </a:rPr>
              <a:t>D</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different actions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4.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What percentage of your group doesn’t do morning exercise?</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5.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What food should be eaten oftener to strengthen your teeth?</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A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food high in vegetable and animal fat</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B</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meat food</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C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fish and seafood</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D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apples, carrot, nuts, cheese, olives</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Rot="1" noChangeArrowheads="1"/>
          </p:cNvSpPr>
          <p:nvPr>
            <p:ph type="title"/>
          </p:nvPr>
        </p:nvSpPr>
        <p:spPr>
          <a:xfrm>
            <a:off x="0" y="404813"/>
            <a:ext cx="3960813" cy="1295400"/>
          </a:xfrm>
          <a:noFill/>
          <a:ln/>
        </p:spPr>
        <p:txBody>
          <a:bodyPr>
            <a:normAutofit fontScale="90000"/>
          </a:bodyPr>
          <a:lstStyle/>
          <a:p>
            <a:pPr marL="762000" indent="-762000"/>
            <a:r>
              <a:rPr lang="ru-RU" sz="2400" dirty="0">
                <a:solidFill>
                  <a:srgbClr val="631365"/>
                </a:solidFill>
                <a:effectLst/>
                <a:latin typeface="Forte" pitchFamily="66" charset="0"/>
              </a:rPr>
              <a:t>1 Жить не для того, чтобы есть, а есть для того чтобы жить</a:t>
            </a:r>
            <a:r>
              <a:rPr lang="ru-RU" sz="4000" dirty="0"/>
              <a:t> </a:t>
            </a:r>
          </a:p>
        </p:txBody>
      </p:sp>
      <p:sp>
        <p:nvSpPr>
          <p:cNvPr id="20486" name="Rectangle 6"/>
          <p:cNvSpPr>
            <a:spLocks noRot="1" noChangeArrowheads="1"/>
          </p:cNvSpPr>
          <p:nvPr/>
        </p:nvSpPr>
        <p:spPr bwMode="auto">
          <a:xfrm>
            <a:off x="900113" y="2349500"/>
            <a:ext cx="7343775" cy="1143000"/>
          </a:xfrm>
          <a:prstGeom prst="rect">
            <a:avLst/>
          </a:prstGeom>
          <a:noFill/>
          <a:ln w="9525">
            <a:noFill/>
            <a:miter lim="800000"/>
            <a:headEnd/>
            <a:tailEnd/>
          </a:ln>
          <a:effectLst/>
        </p:spPr>
        <p:txBody>
          <a:bodyPr anchor="ctr"/>
          <a:lstStyle/>
          <a:p>
            <a:pPr algn="ctr"/>
            <a:r>
              <a:rPr lang="ru-RU" sz="2800" b="1" dirty="0">
                <a:solidFill>
                  <a:schemeClr val="tx2"/>
                </a:solidFill>
                <a:effectLst>
                  <a:outerShdw blurRad="38100" dist="38100" dir="2700000" algn="tl">
                    <a:srgbClr val="000000"/>
                  </a:outerShdw>
                </a:effectLst>
                <a:latin typeface="Garamond" pitchFamily="18" charset="0"/>
              </a:rPr>
              <a:t>1 Жить, чтобы жить, для того, чтобы, есть, не для того, чтобы есть, а </a:t>
            </a:r>
          </a:p>
        </p:txBody>
      </p:sp>
      <p:sp>
        <p:nvSpPr>
          <p:cNvPr id="20488" name="Rectangle 8"/>
          <p:cNvSpPr>
            <a:spLocks noRot="1" noChangeArrowheads="1"/>
          </p:cNvSpPr>
          <p:nvPr/>
        </p:nvSpPr>
        <p:spPr bwMode="auto">
          <a:xfrm>
            <a:off x="395288" y="3644900"/>
            <a:ext cx="8229600" cy="1143000"/>
          </a:xfrm>
          <a:prstGeom prst="rect">
            <a:avLst/>
          </a:prstGeom>
          <a:noFill/>
          <a:ln w="9525">
            <a:noFill/>
            <a:miter lim="800000"/>
            <a:headEnd/>
            <a:tailEnd/>
          </a:ln>
          <a:effectLst/>
        </p:spPr>
        <p:txBody>
          <a:bodyPr anchor="ctr"/>
          <a:lstStyle/>
          <a:p>
            <a:pPr algn="ctr"/>
            <a:r>
              <a:rPr lang="ru-RU" sz="2800" b="1" dirty="0">
                <a:solidFill>
                  <a:schemeClr val="tx2"/>
                </a:solidFill>
                <a:effectLst>
                  <a:outerShdw blurRad="38100" dist="38100" dir="2700000" algn="tl">
                    <a:srgbClr val="000000"/>
                  </a:outerShdw>
                </a:effectLst>
                <a:latin typeface="Garamond" pitchFamily="18" charset="0"/>
              </a:rPr>
              <a:t>2 Здоровье, и, рано, ложиться, встает, наживет, кто, ум, и, богатство, рано  </a:t>
            </a:r>
          </a:p>
        </p:txBody>
      </p:sp>
      <p:sp>
        <p:nvSpPr>
          <p:cNvPr id="20489" name="Rectangle 9"/>
          <p:cNvSpPr>
            <a:spLocks noRot="1" noChangeArrowheads="1"/>
          </p:cNvSpPr>
          <p:nvPr/>
        </p:nvSpPr>
        <p:spPr bwMode="auto">
          <a:xfrm>
            <a:off x="323850" y="4797425"/>
            <a:ext cx="8229600" cy="1143000"/>
          </a:xfrm>
          <a:prstGeom prst="rect">
            <a:avLst/>
          </a:prstGeom>
          <a:noFill/>
          <a:ln w="9525">
            <a:noFill/>
            <a:miter lim="800000"/>
            <a:headEnd/>
            <a:tailEnd/>
          </a:ln>
          <a:effectLst/>
        </p:spPr>
        <p:txBody>
          <a:bodyPr anchor="ctr"/>
          <a:lstStyle/>
          <a:p>
            <a:pPr algn="ctr"/>
            <a:r>
              <a:rPr lang="ru-RU" sz="2800" b="1" dirty="0">
                <a:solidFill>
                  <a:schemeClr val="tx2"/>
                </a:solidFill>
                <a:effectLst>
                  <a:outerShdw blurRad="38100" dist="38100" dir="2700000" algn="tl">
                    <a:srgbClr val="000000"/>
                  </a:outerShdw>
                </a:effectLst>
                <a:latin typeface="Garamond" pitchFamily="18" charset="0"/>
              </a:rPr>
              <a:t>3 Купишь, не, деньги, за, здоровье  </a:t>
            </a:r>
          </a:p>
        </p:txBody>
      </p:sp>
      <p:sp>
        <p:nvSpPr>
          <p:cNvPr id="20490" name="Rectangle 10"/>
          <p:cNvSpPr>
            <a:spLocks noRot="1" noChangeArrowheads="1"/>
          </p:cNvSpPr>
          <p:nvPr/>
        </p:nvSpPr>
        <p:spPr bwMode="auto">
          <a:xfrm>
            <a:off x="323850" y="2420938"/>
            <a:ext cx="3673475" cy="1282700"/>
          </a:xfrm>
          <a:prstGeom prst="rect">
            <a:avLst/>
          </a:prstGeom>
          <a:noFill/>
          <a:ln w="9525">
            <a:noFill/>
            <a:miter lim="800000"/>
            <a:headEnd/>
            <a:tailEnd/>
          </a:ln>
          <a:effectLst/>
        </p:spPr>
        <p:txBody>
          <a:bodyPr anchor="ctr"/>
          <a:lstStyle/>
          <a:p>
            <a:pPr algn="ctr"/>
            <a:r>
              <a:rPr lang="ru-RU" sz="2400" b="1" dirty="0">
                <a:solidFill>
                  <a:srgbClr val="631365"/>
                </a:solidFill>
                <a:latin typeface="Forte" pitchFamily="66" charset="0"/>
              </a:rPr>
              <a:t>2 Кто рано ложиться и рано встает, здоровье, богатство и ум наживет</a:t>
            </a:r>
            <a:r>
              <a:rPr lang="ru-RU" sz="2400" b="1" dirty="0">
                <a:solidFill>
                  <a:srgbClr val="631365"/>
                </a:solidFill>
                <a:effectLst>
                  <a:outerShdw blurRad="38100" dist="38100" dir="2700000" algn="tl">
                    <a:srgbClr val="000000"/>
                  </a:outerShdw>
                </a:effectLst>
                <a:latin typeface="Forte" pitchFamily="66" charset="0"/>
              </a:rPr>
              <a:t> </a:t>
            </a:r>
          </a:p>
        </p:txBody>
      </p:sp>
      <p:sp>
        <p:nvSpPr>
          <p:cNvPr id="20491" name="Rectangle 11"/>
          <p:cNvSpPr>
            <a:spLocks noRot="1" noChangeArrowheads="1"/>
          </p:cNvSpPr>
          <p:nvPr/>
        </p:nvSpPr>
        <p:spPr bwMode="auto">
          <a:xfrm>
            <a:off x="179388" y="4437063"/>
            <a:ext cx="3827462" cy="1143000"/>
          </a:xfrm>
          <a:prstGeom prst="rect">
            <a:avLst/>
          </a:prstGeom>
          <a:noFill/>
          <a:ln w="9525">
            <a:noFill/>
            <a:miter lim="800000"/>
            <a:headEnd/>
            <a:tailEnd/>
          </a:ln>
          <a:effectLst/>
        </p:spPr>
        <p:txBody>
          <a:bodyPr anchor="ctr"/>
          <a:lstStyle/>
          <a:p>
            <a:pPr algn="ctr"/>
            <a:r>
              <a:rPr lang="ru-RU" sz="2400" b="1" dirty="0">
                <a:solidFill>
                  <a:srgbClr val="631365"/>
                </a:solidFill>
                <a:latin typeface="Forte" pitchFamily="66" charset="0"/>
              </a:rPr>
              <a:t>3 Здоровье за деньги не купишь</a:t>
            </a:r>
          </a:p>
        </p:txBody>
      </p:sp>
      <p:sp>
        <p:nvSpPr>
          <p:cNvPr id="20493" name="Rectangle 13"/>
          <p:cNvSpPr>
            <a:spLocks noRot="1" noChangeArrowheads="1"/>
          </p:cNvSpPr>
          <p:nvPr/>
        </p:nvSpPr>
        <p:spPr bwMode="auto">
          <a:xfrm>
            <a:off x="4716463" y="404813"/>
            <a:ext cx="4176712" cy="1425575"/>
          </a:xfrm>
          <a:prstGeom prst="rect">
            <a:avLst/>
          </a:prstGeom>
          <a:noFill/>
          <a:ln w="9525">
            <a:noFill/>
            <a:miter lim="800000"/>
            <a:headEnd/>
            <a:tailEnd/>
          </a:ln>
          <a:effectLst/>
        </p:spPr>
        <p:txBody>
          <a:bodyPr anchor="ctr"/>
          <a:lstStyle/>
          <a:p>
            <a:pPr algn="ctr"/>
            <a:r>
              <a:rPr lang="en-US" sz="2400" b="1" dirty="0">
                <a:solidFill>
                  <a:srgbClr val="271860"/>
                </a:solidFill>
                <a:latin typeface="Comic Sans MS" pitchFamily="66" charset="0"/>
              </a:rPr>
              <a:t>a) Early to bed and early to rise makes a man</a:t>
            </a:r>
            <a:br>
              <a:rPr lang="en-US" sz="2400" b="1" dirty="0">
                <a:solidFill>
                  <a:srgbClr val="271860"/>
                </a:solidFill>
                <a:latin typeface="Comic Sans MS" pitchFamily="66" charset="0"/>
              </a:rPr>
            </a:br>
            <a:r>
              <a:rPr lang="en-US" sz="2400" b="1" dirty="0">
                <a:solidFill>
                  <a:srgbClr val="271860"/>
                </a:solidFill>
                <a:latin typeface="Comic Sans MS" pitchFamily="66" charset="0"/>
              </a:rPr>
              <a:t>   healthy wealthy and wise</a:t>
            </a:r>
            <a:endParaRPr lang="ru-RU" sz="2400" b="1" dirty="0">
              <a:solidFill>
                <a:srgbClr val="271860"/>
              </a:solidFill>
              <a:latin typeface="Comic Sans MS" pitchFamily="66" charset="0"/>
            </a:endParaRPr>
          </a:p>
        </p:txBody>
      </p:sp>
      <p:sp>
        <p:nvSpPr>
          <p:cNvPr id="20494" name="Rectangle 14"/>
          <p:cNvSpPr>
            <a:spLocks noRot="1" noChangeArrowheads="1"/>
          </p:cNvSpPr>
          <p:nvPr/>
        </p:nvSpPr>
        <p:spPr bwMode="auto">
          <a:xfrm>
            <a:off x="4787900" y="2636838"/>
            <a:ext cx="4043363" cy="922337"/>
          </a:xfrm>
          <a:prstGeom prst="rect">
            <a:avLst/>
          </a:prstGeom>
          <a:noFill/>
          <a:ln w="9525">
            <a:noFill/>
            <a:miter lim="800000"/>
            <a:headEnd/>
            <a:tailEnd/>
          </a:ln>
          <a:effectLst/>
        </p:spPr>
        <p:txBody>
          <a:bodyPr anchor="ctr"/>
          <a:lstStyle/>
          <a:p>
            <a:pPr algn="ctr"/>
            <a:r>
              <a:rPr lang="en-US" sz="2400" b="1" dirty="0">
                <a:solidFill>
                  <a:srgbClr val="271860"/>
                </a:solidFill>
                <a:latin typeface="Comic Sans MS" pitchFamily="66" charset="0"/>
              </a:rPr>
              <a:t>b) Money can buy a</a:t>
            </a:r>
            <a:br>
              <a:rPr lang="en-US" sz="2400" b="1" dirty="0">
                <a:solidFill>
                  <a:srgbClr val="271860"/>
                </a:solidFill>
                <a:latin typeface="Comic Sans MS" pitchFamily="66" charset="0"/>
              </a:rPr>
            </a:br>
            <a:r>
              <a:rPr lang="en-US" sz="2400" b="1" dirty="0">
                <a:solidFill>
                  <a:srgbClr val="271860"/>
                </a:solidFill>
                <a:latin typeface="Comic Sans MS" pitchFamily="66" charset="0"/>
              </a:rPr>
              <a:t>     tonic, but not health</a:t>
            </a:r>
            <a:endParaRPr lang="ru-RU" sz="2400" b="1" dirty="0">
              <a:solidFill>
                <a:srgbClr val="271860"/>
              </a:solidFill>
              <a:latin typeface="Comic Sans MS" pitchFamily="66" charset="0"/>
            </a:endParaRPr>
          </a:p>
        </p:txBody>
      </p:sp>
      <p:sp>
        <p:nvSpPr>
          <p:cNvPr id="20495" name="Rectangle 15"/>
          <p:cNvSpPr>
            <a:spLocks noRot="1" noChangeArrowheads="1"/>
          </p:cNvSpPr>
          <p:nvPr/>
        </p:nvSpPr>
        <p:spPr bwMode="auto">
          <a:xfrm>
            <a:off x="5435600" y="4652963"/>
            <a:ext cx="3322638" cy="993775"/>
          </a:xfrm>
          <a:prstGeom prst="rect">
            <a:avLst/>
          </a:prstGeom>
          <a:noFill/>
          <a:ln w="9525">
            <a:noFill/>
            <a:miter lim="800000"/>
            <a:headEnd/>
            <a:tailEnd/>
          </a:ln>
          <a:effectLst/>
        </p:spPr>
        <p:txBody>
          <a:bodyPr anchor="ctr"/>
          <a:lstStyle/>
          <a:p>
            <a:pPr algn="ctr"/>
            <a:r>
              <a:rPr lang="en-US" sz="2400" b="1" dirty="0">
                <a:solidFill>
                  <a:srgbClr val="271860"/>
                </a:solidFill>
                <a:latin typeface="Comic Sans MS" pitchFamily="66" charset="0"/>
              </a:rPr>
              <a:t>c) Live not to eat</a:t>
            </a:r>
            <a:br>
              <a:rPr lang="en-US" sz="2400" b="1" dirty="0">
                <a:solidFill>
                  <a:srgbClr val="271860"/>
                </a:solidFill>
                <a:latin typeface="Comic Sans MS" pitchFamily="66" charset="0"/>
              </a:rPr>
            </a:br>
            <a:r>
              <a:rPr lang="en-US" sz="2400" b="1" dirty="0">
                <a:solidFill>
                  <a:srgbClr val="271860"/>
                </a:solidFill>
                <a:latin typeface="Comic Sans MS" pitchFamily="66" charset="0"/>
              </a:rPr>
              <a:t>   but eat to live</a:t>
            </a:r>
            <a:r>
              <a:rPr lang="ru-RU" sz="2400" b="1" dirty="0">
                <a:solidFill>
                  <a:srgbClr val="271860"/>
                </a:solidFill>
                <a:latin typeface="Comic Sans MS" pitchFamily="66" charset="0"/>
              </a:rPr>
              <a:t/>
            </a:r>
            <a:br>
              <a:rPr lang="ru-RU" sz="2400" b="1" dirty="0">
                <a:solidFill>
                  <a:srgbClr val="271860"/>
                </a:solidFill>
                <a:latin typeface="Comic Sans MS" pitchFamily="66" charset="0"/>
              </a:rPr>
            </a:br>
            <a:r>
              <a:rPr lang="en-US" sz="2400" b="1" dirty="0">
                <a:solidFill>
                  <a:srgbClr val="271860"/>
                </a:solidFill>
                <a:latin typeface="Comic Sans MS" pitchFamily="66" charset="0"/>
              </a:rPr>
              <a:t> </a:t>
            </a:r>
            <a:endParaRPr lang="ru-RU" sz="2400" b="1" dirty="0">
              <a:solidFill>
                <a:srgbClr val="271860"/>
              </a:solidFill>
              <a:latin typeface="Comic Sans MS" pitchFamily="66" charset="0"/>
            </a:endParaRPr>
          </a:p>
        </p:txBody>
      </p:sp>
      <p:sp>
        <p:nvSpPr>
          <p:cNvPr id="20496" name="AutoShape 16"/>
          <p:cNvSpPr>
            <a:spLocks noChangeArrowheads="1"/>
          </p:cNvSpPr>
          <p:nvPr/>
        </p:nvSpPr>
        <p:spPr bwMode="auto">
          <a:xfrm rot="2678942">
            <a:off x="2563813" y="2717800"/>
            <a:ext cx="4249737" cy="433388"/>
          </a:xfrm>
          <a:prstGeom prst="leftRightArrow">
            <a:avLst>
              <a:gd name="adj1" fmla="val 50000"/>
              <a:gd name="adj2" fmla="val 196117"/>
            </a:avLst>
          </a:prstGeom>
          <a:solidFill>
            <a:srgbClr val="008000"/>
          </a:solidFill>
          <a:ln w="9525">
            <a:solidFill>
              <a:schemeClr val="tx1"/>
            </a:solidFill>
            <a:miter lim="800000"/>
            <a:headEnd/>
            <a:tailEnd/>
          </a:ln>
          <a:effectLst/>
        </p:spPr>
        <p:txBody>
          <a:bodyPr wrap="none" anchor="ctr"/>
          <a:lstStyle/>
          <a:p>
            <a:endParaRPr lang="ru-RU"/>
          </a:p>
        </p:txBody>
      </p:sp>
      <p:sp>
        <p:nvSpPr>
          <p:cNvPr id="20497" name="AutoShape 17"/>
          <p:cNvSpPr>
            <a:spLocks noChangeArrowheads="1"/>
          </p:cNvSpPr>
          <p:nvPr/>
        </p:nvSpPr>
        <p:spPr bwMode="auto">
          <a:xfrm rot="-1437125">
            <a:off x="2843213" y="2133600"/>
            <a:ext cx="3600450" cy="287338"/>
          </a:xfrm>
          <a:prstGeom prst="leftRightArrow">
            <a:avLst>
              <a:gd name="adj1" fmla="val 50000"/>
              <a:gd name="adj2" fmla="val 250607"/>
            </a:avLst>
          </a:prstGeom>
          <a:solidFill>
            <a:srgbClr val="FF0000"/>
          </a:solidFill>
          <a:ln w="9525">
            <a:solidFill>
              <a:schemeClr val="tx1"/>
            </a:solidFill>
            <a:miter lim="800000"/>
            <a:headEnd/>
            <a:tailEnd/>
          </a:ln>
          <a:effectLst/>
        </p:spPr>
        <p:txBody>
          <a:bodyPr wrap="none" anchor="ctr"/>
          <a:lstStyle/>
          <a:p>
            <a:endParaRPr lang="ru-RU"/>
          </a:p>
        </p:txBody>
      </p:sp>
      <p:sp>
        <p:nvSpPr>
          <p:cNvPr id="20498" name="AutoShape 18"/>
          <p:cNvSpPr>
            <a:spLocks noChangeArrowheads="1"/>
          </p:cNvSpPr>
          <p:nvPr/>
        </p:nvSpPr>
        <p:spPr bwMode="auto">
          <a:xfrm rot="-1713186">
            <a:off x="3132138" y="3860800"/>
            <a:ext cx="2808287" cy="358775"/>
          </a:xfrm>
          <a:prstGeom prst="leftRightArrow">
            <a:avLst>
              <a:gd name="adj1" fmla="val 50000"/>
              <a:gd name="adj2" fmla="val 156549"/>
            </a:avLst>
          </a:prstGeom>
          <a:solidFill>
            <a:srgbClr val="3366FF"/>
          </a:solidFill>
          <a:ln w="9525">
            <a:solidFill>
              <a:schemeClr val="tx1"/>
            </a:solidFill>
            <a:miter lim="800000"/>
            <a:headEnd/>
            <a:tailEnd/>
          </a:ln>
          <a:effectLst/>
        </p:spPr>
        <p:txBody>
          <a:bodyPr wrap="none" anchor="ctr"/>
          <a:lstStyle/>
          <a:p>
            <a:endParaRPr lang="ru-RU"/>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486"/>
                                        </p:tgtEl>
                                        <p:attrNameLst>
                                          <p:attrName>style.visibility</p:attrName>
                                        </p:attrNameLst>
                                      </p:cBhvr>
                                      <p:to>
                                        <p:strVal val="visible"/>
                                      </p:to>
                                    </p:set>
                                    <p:anim calcmode="discrete" valueType="clr">
                                      <p:cBhvr override="childStyle">
                                        <p:cTn id="7"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6"/>
                                        </p:tgtEl>
                                        <p:attrNameLst>
                                          <p:attrName>fillcolor</p:attrName>
                                        </p:attrNameLst>
                                      </p:cBhvr>
                                      <p:tavLst>
                                        <p:tav tm="0">
                                          <p:val>
                                            <p:clrVal>
                                              <a:schemeClr val="accent2"/>
                                            </p:clrVal>
                                          </p:val>
                                        </p:tav>
                                        <p:tav tm="50000">
                                          <p:val>
                                            <p:clrVal>
                                              <a:schemeClr val="hlink"/>
                                            </p:clrVal>
                                          </p:val>
                                        </p:tav>
                                      </p:tavLst>
                                    </p:anim>
                                    <p:set>
                                      <p:cBhvr>
                                        <p:cTn id="9" dur="80"/>
                                        <p:tgtEl>
                                          <p:spTgt spid="204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iterate type="lt">
                                    <p:tmPct val="0"/>
                                  </p:iterate>
                                  <p:childTnLst>
                                    <p:animEffect transition="out" filter="diamond(out)">
                                      <p:cBhvr>
                                        <p:cTn id="13" dur="1000"/>
                                        <p:tgtEl>
                                          <p:spTgt spid="20486"/>
                                        </p:tgtEl>
                                      </p:cBhvr>
                                    </p:animEffect>
                                    <p:set>
                                      <p:cBhvr>
                                        <p:cTn id="14" dur="1" fill="hold">
                                          <p:stCondLst>
                                            <p:cond delay="999"/>
                                          </p:stCondLst>
                                        </p:cTn>
                                        <p:tgtEl>
                                          <p:spTgt spid="20486"/>
                                        </p:tgtEl>
                                        <p:attrNameLst>
                                          <p:attrName>style.visibility</p:attrName>
                                        </p:attrNameLst>
                                      </p:cBhvr>
                                      <p:to>
                                        <p:strVal val="hidden"/>
                                      </p:to>
                                    </p:se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20485"/>
                                        </p:tgtEl>
                                        <p:attrNameLst>
                                          <p:attrName>style.visibility</p:attrName>
                                        </p:attrNameLst>
                                      </p:cBhvr>
                                      <p:to>
                                        <p:strVal val="visible"/>
                                      </p:to>
                                    </p:set>
                                    <p:anim calcmode="discrete" valueType="clr">
                                      <p:cBhvr override="childStyle">
                                        <p:cTn id="18"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485"/>
                                        </p:tgtEl>
                                        <p:attrNameLst>
                                          <p:attrName>fillcolor</p:attrName>
                                        </p:attrNameLst>
                                      </p:cBhvr>
                                      <p:tavLst>
                                        <p:tav tm="0">
                                          <p:val>
                                            <p:clrVal>
                                              <a:schemeClr val="accent2"/>
                                            </p:clrVal>
                                          </p:val>
                                        </p:tav>
                                        <p:tav tm="50000">
                                          <p:val>
                                            <p:clrVal>
                                              <a:schemeClr val="hlink"/>
                                            </p:clrVal>
                                          </p:val>
                                        </p:tav>
                                      </p:tavLst>
                                    </p:anim>
                                    <p:set>
                                      <p:cBhvr>
                                        <p:cTn id="20" dur="80"/>
                                        <p:tgtEl>
                                          <p:spTgt spid="2048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0488"/>
                                        </p:tgtEl>
                                        <p:attrNameLst>
                                          <p:attrName>style.visibility</p:attrName>
                                        </p:attrNameLst>
                                      </p:cBhvr>
                                      <p:to>
                                        <p:strVal val="visible"/>
                                      </p:to>
                                    </p:set>
                                    <p:anim calcmode="discrete" valueType="clr">
                                      <p:cBhvr override="childStyle">
                                        <p:cTn id="25"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488"/>
                                        </p:tgtEl>
                                        <p:attrNameLst>
                                          <p:attrName>fillcolor</p:attrName>
                                        </p:attrNameLst>
                                      </p:cBhvr>
                                      <p:tavLst>
                                        <p:tav tm="0">
                                          <p:val>
                                            <p:clrVal>
                                              <a:schemeClr val="accent2"/>
                                            </p:clrVal>
                                          </p:val>
                                        </p:tav>
                                        <p:tav tm="50000">
                                          <p:val>
                                            <p:clrVal>
                                              <a:schemeClr val="hlink"/>
                                            </p:clrVal>
                                          </p:val>
                                        </p:tav>
                                      </p:tavLst>
                                    </p:anim>
                                    <p:set>
                                      <p:cBhvr>
                                        <p:cTn id="27" dur="80"/>
                                        <p:tgtEl>
                                          <p:spTgt spid="20488"/>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iterate type="lt">
                                    <p:tmPct val="0"/>
                                  </p:iterate>
                                  <p:childTnLst>
                                    <p:animEffect transition="out" filter="diamond(in)">
                                      <p:cBhvr>
                                        <p:cTn id="31" dur="2000"/>
                                        <p:tgtEl>
                                          <p:spTgt spid="20488"/>
                                        </p:tgtEl>
                                      </p:cBhvr>
                                    </p:animEffect>
                                    <p:set>
                                      <p:cBhvr>
                                        <p:cTn id="32" dur="1" fill="hold">
                                          <p:stCondLst>
                                            <p:cond delay="1999"/>
                                          </p:stCondLst>
                                        </p:cTn>
                                        <p:tgtEl>
                                          <p:spTgt spid="20488"/>
                                        </p:tgtEl>
                                        <p:attrNameLst>
                                          <p:attrName>style.visibility</p:attrName>
                                        </p:attrNameLst>
                                      </p:cBhvr>
                                      <p:to>
                                        <p:strVal val="hidden"/>
                                      </p:to>
                                    </p:set>
                                  </p:childTnLst>
                                </p:cTn>
                              </p:par>
                            </p:childTnLst>
                          </p:cTn>
                        </p:par>
                        <p:par>
                          <p:cTn id="33" fill="hold">
                            <p:stCondLst>
                              <p:cond delay="2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0490"/>
                                        </p:tgtEl>
                                        <p:attrNameLst>
                                          <p:attrName>style.visibility</p:attrName>
                                        </p:attrNameLst>
                                      </p:cBhvr>
                                      <p:to>
                                        <p:strVal val="visible"/>
                                      </p:to>
                                    </p:set>
                                    <p:anim calcmode="discrete" valueType="clr">
                                      <p:cBhvr override="childStyle">
                                        <p:cTn id="36" dur="80"/>
                                        <p:tgtEl>
                                          <p:spTgt spid="2049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0490"/>
                                        </p:tgtEl>
                                        <p:attrNameLst>
                                          <p:attrName>fillcolor</p:attrName>
                                        </p:attrNameLst>
                                      </p:cBhvr>
                                      <p:tavLst>
                                        <p:tav tm="0">
                                          <p:val>
                                            <p:clrVal>
                                              <a:schemeClr val="accent2"/>
                                            </p:clrVal>
                                          </p:val>
                                        </p:tav>
                                        <p:tav tm="50000">
                                          <p:val>
                                            <p:clrVal>
                                              <a:schemeClr val="hlink"/>
                                            </p:clrVal>
                                          </p:val>
                                        </p:tav>
                                      </p:tavLst>
                                    </p:anim>
                                    <p:set>
                                      <p:cBhvr>
                                        <p:cTn id="38" dur="80"/>
                                        <p:tgtEl>
                                          <p:spTgt spid="20490"/>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20489"/>
                                        </p:tgtEl>
                                        <p:attrNameLst>
                                          <p:attrName>style.visibility</p:attrName>
                                        </p:attrNameLst>
                                      </p:cBhvr>
                                      <p:to>
                                        <p:strVal val="visible"/>
                                      </p:to>
                                    </p:set>
                                    <p:anim calcmode="discrete" valueType="clr">
                                      <p:cBhvr override="childStyle">
                                        <p:cTn id="43" dur="80"/>
                                        <p:tgtEl>
                                          <p:spTgt spid="2048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0489"/>
                                        </p:tgtEl>
                                        <p:attrNameLst>
                                          <p:attrName>fillcolor</p:attrName>
                                        </p:attrNameLst>
                                      </p:cBhvr>
                                      <p:tavLst>
                                        <p:tav tm="0">
                                          <p:val>
                                            <p:clrVal>
                                              <a:schemeClr val="accent2"/>
                                            </p:clrVal>
                                          </p:val>
                                        </p:tav>
                                        <p:tav tm="50000">
                                          <p:val>
                                            <p:clrVal>
                                              <a:schemeClr val="hlink"/>
                                            </p:clrVal>
                                          </p:val>
                                        </p:tav>
                                      </p:tavLst>
                                    </p:anim>
                                    <p:set>
                                      <p:cBhvr>
                                        <p:cTn id="45" dur="80"/>
                                        <p:tgtEl>
                                          <p:spTgt spid="20489"/>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8" presetClass="exit" presetSubtype="16" fill="hold" grpId="1" nodeType="clickEffect">
                                  <p:stCondLst>
                                    <p:cond delay="0"/>
                                  </p:stCondLst>
                                  <p:iterate type="lt">
                                    <p:tmPct val="0"/>
                                  </p:iterate>
                                  <p:childTnLst>
                                    <p:animEffect transition="out" filter="diamond(in)">
                                      <p:cBhvr>
                                        <p:cTn id="49" dur="2000"/>
                                        <p:tgtEl>
                                          <p:spTgt spid="20489"/>
                                        </p:tgtEl>
                                      </p:cBhvr>
                                    </p:animEffect>
                                    <p:set>
                                      <p:cBhvr>
                                        <p:cTn id="50" dur="1" fill="hold">
                                          <p:stCondLst>
                                            <p:cond delay="1999"/>
                                          </p:stCondLst>
                                        </p:cTn>
                                        <p:tgtEl>
                                          <p:spTgt spid="20489"/>
                                        </p:tgtEl>
                                        <p:attrNameLst>
                                          <p:attrName>style.visibility</p:attrName>
                                        </p:attrNameLst>
                                      </p:cBhvr>
                                      <p:to>
                                        <p:strVal val="hidden"/>
                                      </p:to>
                                    </p:set>
                                  </p:childTnLst>
                                </p:cTn>
                              </p:par>
                            </p:childTnLst>
                          </p:cTn>
                        </p:par>
                        <p:par>
                          <p:cTn id="51" fill="hold">
                            <p:stCondLst>
                              <p:cond delay="200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20491"/>
                                        </p:tgtEl>
                                        <p:attrNameLst>
                                          <p:attrName>style.visibility</p:attrName>
                                        </p:attrNameLst>
                                      </p:cBhvr>
                                      <p:to>
                                        <p:strVal val="visible"/>
                                      </p:to>
                                    </p:set>
                                    <p:anim calcmode="discrete" valueType="clr">
                                      <p:cBhvr override="childStyle">
                                        <p:cTn id="54" dur="80"/>
                                        <p:tgtEl>
                                          <p:spTgt spid="2049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0491"/>
                                        </p:tgtEl>
                                        <p:attrNameLst>
                                          <p:attrName>fillcolor</p:attrName>
                                        </p:attrNameLst>
                                      </p:cBhvr>
                                      <p:tavLst>
                                        <p:tav tm="0">
                                          <p:val>
                                            <p:clrVal>
                                              <a:schemeClr val="accent2"/>
                                            </p:clrVal>
                                          </p:val>
                                        </p:tav>
                                        <p:tav tm="50000">
                                          <p:val>
                                            <p:clrVal>
                                              <a:schemeClr val="hlink"/>
                                            </p:clrVal>
                                          </p:val>
                                        </p:tav>
                                      </p:tavLst>
                                    </p:anim>
                                    <p:set>
                                      <p:cBhvr>
                                        <p:cTn id="56" dur="80"/>
                                        <p:tgtEl>
                                          <p:spTgt spid="20491"/>
                                        </p:tgtEl>
                                        <p:attrNameLst>
                                          <p:attrName>fill.type</p:attrName>
                                        </p:attrNameLst>
                                      </p:cBhvr>
                                      <p:to>
                                        <p:strVal val="solid"/>
                                      </p:to>
                                    </p:set>
                                  </p:childTnLst>
                                </p:cTn>
                              </p:par>
                            </p:childTnLst>
                          </p:cTn>
                        </p:par>
                        <p:par>
                          <p:cTn id="57" fill="hold">
                            <p:stCondLst>
                              <p:cond delay="304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20493"/>
                                        </p:tgtEl>
                                        <p:attrNameLst>
                                          <p:attrName>style.visibility</p:attrName>
                                        </p:attrNameLst>
                                      </p:cBhvr>
                                      <p:to>
                                        <p:strVal val="visible"/>
                                      </p:to>
                                    </p:set>
                                    <p:anim calcmode="discrete" valueType="clr">
                                      <p:cBhvr override="childStyle">
                                        <p:cTn id="60" dur="80"/>
                                        <p:tgtEl>
                                          <p:spTgt spid="20493"/>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0493"/>
                                        </p:tgtEl>
                                        <p:attrNameLst>
                                          <p:attrName>fillcolor</p:attrName>
                                        </p:attrNameLst>
                                      </p:cBhvr>
                                      <p:tavLst>
                                        <p:tav tm="0">
                                          <p:val>
                                            <p:clrVal>
                                              <a:schemeClr val="accent2"/>
                                            </p:clrVal>
                                          </p:val>
                                        </p:tav>
                                        <p:tav tm="50000">
                                          <p:val>
                                            <p:clrVal>
                                              <a:schemeClr val="hlink"/>
                                            </p:clrVal>
                                          </p:val>
                                        </p:tav>
                                      </p:tavLst>
                                    </p:anim>
                                    <p:set>
                                      <p:cBhvr>
                                        <p:cTn id="62" dur="80"/>
                                        <p:tgtEl>
                                          <p:spTgt spid="20493"/>
                                        </p:tgtEl>
                                        <p:attrNameLst>
                                          <p:attrName>fill.type</p:attrName>
                                        </p:attrNameLst>
                                      </p:cBhvr>
                                      <p:to>
                                        <p:strVal val="solid"/>
                                      </p:to>
                                    </p:set>
                                  </p:childTnLst>
                                </p:cTn>
                              </p:par>
                            </p:childTnLst>
                          </p:cTn>
                        </p:par>
                        <p:par>
                          <p:cTn id="63" fill="hold">
                            <p:stCondLst>
                              <p:cond delay="5360"/>
                            </p:stCondLst>
                            <p:childTnLst>
                              <p:par>
                                <p:cTn id="64" presetID="27" presetClass="entr" presetSubtype="0" fill="hold" grpId="0" nodeType="afterEffect">
                                  <p:stCondLst>
                                    <p:cond delay="0"/>
                                  </p:stCondLst>
                                  <p:iterate type="lt">
                                    <p:tmPct val="50000"/>
                                  </p:iterate>
                                  <p:childTnLst>
                                    <p:set>
                                      <p:cBhvr>
                                        <p:cTn id="65" dur="1" fill="hold">
                                          <p:stCondLst>
                                            <p:cond delay="0"/>
                                          </p:stCondLst>
                                        </p:cTn>
                                        <p:tgtEl>
                                          <p:spTgt spid="20494"/>
                                        </p:tgtEl>
                                        <p:attrNameLst>
                                          <p:attrName>style.visibility</p:attrName>
                                        </p:attrNameLst>
                                      </p:cBhvr>
                                      <p:to>
                                        <p:strVal val="visible"/>
                                      </p:to>
                                    </p:set>
                                    <p:anim calcmode="discrete" valueType="clr">
                                      <p:cBhvr override="childStyle">
                                        <p:cTn id="66" dur="80"/>
                                        <p:tgtEl>
                                          <p:spTgt spid="20494"/>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20494"/>
                                        </p:tgtEl>
                                        <p:attrNameLst>
                                          <p:attrName>fillcolor</p:attrName>
                                        </p:attrNameLst>
                                      </p:cBhvr>
                                      <p:tavLst>
                                        <p:tav tm="0">
                                          <p:val>
                                            <p:clrVal>
                                              <a:schemeClr val="accent2"/>
                                            </p:clrVal>
                                          </p:val>
                                        </p:tav>
                                        <p:tav tm="50000">
                                          <p:val>
                                            <p:clrVal>
                                              <a:schemeClr val="hlink"/>
                                            </p:clrVal>
                                          </p:val>
                                        </p:tav>
                                      </p:tavLst>
                                    </p:anim>
                                    <p:set>
                                      <p:cBhvr>
                                        <p:cTn id="68" dur="80"/>
                                        <p:tgtEl>
                                          <p:spTgt spid="20494"/>
                                        </p:tgtEl>
                                        <p:attrNameLst>
                                          <p:attrName>fill.type</p:attrName>
                                        </p:attrNameLst>
                                      </p:cBhvr>
                                      <p:to>
                                        <p:strVal val="solid"/>
                                      </p:to>
                                    </p:set>
                                  </p:childTnLst>
                                </p:cTn>
                              </p:par>
                            </p:childTnLst>
                          </p:cTn>
                        </p:par>
                        <p:par>
                          <p:cTn id="69" fill="hold">
                            <p:stCondLst>
                              <p:cond delay="6720"/>
                            </p:stCondLst>
                            <p:childTnLst>
                              <p:par>
                                <p:cTn id="70" presetID="27" presetClass="entr" presetSubtype="0" fill="hold" grpId="0" nodeType="afterEffect">
                                  <p:stCondLst>
                                    <p:cond delay="0"/>
                                  </p:stCondLst>
                                  <p:iterate type="lt">
                                    <p:tmPct val="50000"/>
                                  </p:iterate>
                                  <p:childTnLst>
                                    <p:set>
                                      <p:cBhvr>
                                        <p:cTn id="71" dur="1" fill="hold">
                                          <p:stCondLst>
                                            <p:cond delay="0"/>
                                          </p:stCondLst>
                                        </p:cTn>
                                        <p:tgtEl>
                                          <p:spTgt spid="20495"/>
                                        </p:tgtEl>
                                        <p:attrNameLst>
                                          <p:attrName>style.visibility</p:attrName>
                                        </p:attrNameLst>
                                      </p:cBhvr>
                                      <p:to>
                                        <p:strVal val="visible"/>
                                      </p:to>
                                    </p:set>
                                    <p:anim calcmode="discrete" valueType="clr">
                                      <p:cBhvr override="childStyle">
                                        <p:cTn id="72" dur="80"/>
                                        <p:tgtEl>
                                          <p:spTgt spid="20495"/>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0495"/>
                                        </p:tgtEl>
                                        <p:attrNameLst>
                                          <p:attrName>fillcolor</p:attrName>
                                        </p:attrNameLst>
                                      </p:cBhvr>
                                      <p:tavLst>
                                        <p:tav tm="0">
                                          <p:val>
                                            <p:clrVal>
                                              <a:schemeClr val="accent2"/>
                                            </p:clrVal>
                                          </p:val>
                                        </p:tav>
                                        <p:tav tm="50000">
                                          <p:val>
                                            <p:clrVal>
                                              <a:schemeClr val="hlink"/>
                                            </p:clrVal>
                                          </p:val>
                                        </p:tav>
                                      </p:tavLst>
                                    </p:anim>
                                    <p:set>
                                      <p:cBhvr>
                                        <p:cTn id="74" dur="80"/>
                                        <p:tgtEl>
                                          <p:spTgt spid="20495"/>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20496"/>
                                        </p:tgtEl>
                                        <p:attrNameLst>
                                          <p:attrName>style.visibility</p:attrName>
                                        </p:attrNameLst>
                                      </p:cBhvr>
                                      <p:to>
                                        <p:strVal val="visible"/>
                                      </p:to>
                                    </p:set>
                                    <p:anim calcmode="lin" valueType="num">
                                      <p:cBhvr>
                                        <p:cTn id="79" dur="1000" fill="hold"/>
                                        <p:tgtEl>
                                          <p:spTgt spid="20496"/>
                                        </p:tgtEl>
                                        <p:attrNameLst>
                                          <p:attrName>ppt_w</p:attrName>
                                        </p:attrNameLst>
                                      </p:cBhvr>
                                      <p:tavLst>
                                        <p:tav tm="0">
                                          <p:val>
                                            <p:fltVal val="0"/>
                                          </p:val>
                                        </p:tav>
                                        <p:tav tm="100000">
                                          <p:val>
                                            <p:strVal val="#ppt_w"/>
                                          </p:val>
                                        </p:tav>
                                      </p:tavLst>
                                    </p:anim>
                                    <p:anim calcmode="lin" valueType="num">
                                      <p:cBhvr>
                                        <p:cTn id="80" dur="1000" fill="hold"/>
                                        <p:tgtEl>
                                          <p:spTgt spid="20496"/>
                                        </p:tgtEl>
                                        <p:attrNameLst>
                                          <p:attrName>ppt_h</p:attrName>
                                        </p:attrNameLst>
                                      </p:cBhvr>
                                      <p:tavLst>
                                        <p:tav tm="0">
                                          <p:val>
                                            <p:fltVal val="0"/>
                                          </p:val>
                                        </p:tav>
                                        <p:tav tm="100000">
                                          <p:val>
                                            <p:strVal val="#ppt_h"/>
                                          </p:val>
                                        </p:tav>
                                      </p:tavLst>
                                    </p:anim>
                                    <p:anim calcmode="lin" valueType="num">
                                      <p:cBhvr>
                                        <p:cTn id="81" dur="1000" fill="hold"/>
                                        <p:tgtEl>
                                          <p:spTgt spid="20496"/>
                                        </p:tgtEl>
                                        <p:attrNameLst>
                                          <p:attrName>style.rotation</p:attrName>
                                        </p:attrNameLst>
                                      </p:cBhvr>
                                      <p:tavLst>
                                        <p:tav tm="0">
                                          <p:val>
                                            <p:fltVal val="360"/>
                                          </p:val>
                                        </p:tav>
                                        <p:tav tm="100000">
                                          <p:val>
                                            <p:fltVal val="0"/>
                                          </p:val>
                                        </p:tav>
                                      </p:tavLst>
                                    </p:anim>
                                    <p:animEffect transition="in" filter="fade">
                                      <p:cBhvr>
                                        <p:cTn id="82" dur="1000"/>
                                        <p:tgtEl>
                                          <p:spTgt spid="20496"/>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xit" presetSubtype="0" accel="100000" fill="hold" grpId="1" nodeType="clickEffect">
                                  <p:stCondLst>
                                    <p:cond delay="0"/>
                                  </p:stCondLst>
                                  <p:childTnLst>
                                    <p:anim calcmode="lin" valueType="num">
                                      <p:cBhvr>
                                        <p:cTn id="86" dur="1000"/>
                                        <p:tgtEl>
                                          <p:spTgt spid="20496"/>
                                        </p:tgtEl>
                                        <p:attrNameLst>
                                          <p:attrName>ppt_w</p:attrName>
                                        </p:attrNameLst>
                                      </p:cBhvr>
                                      <p:tavLst>
                                        <p:tav tm="0">
                                          <p:val>
                                            <p:strVal val="ppt_w"/>
                                          </p:val>
                                        </p:tav>
                                        <p:tav tm="100000">
                                          <p:val>
                                            <p:fltVal val="0"/>
                                          </p:val>
                                        </p:tav>
                                      </p:tavLst>
                                    </p:anim>
                                    <p:anim calcmode="lin" valueType="num">
                                      <p:cBhvr>
                                        <p:cTn id="87" dur="1000"/>
                                        <p:tgtEl>
                                          <p:spTgt spid="20496"/>
                                        </p:tgtEl>
                                        <p:attrNameLst>
                                          <p:attrName>ppt_h</p:attrName>
                                        </p:attrNameLst>
                                      </p:cBhvr>
                                      <p:tavLst>
                                        <p:tav tm="0">
                                          <p:val>
                                            <p:strVal val="ppt_h"/>
                                          </p:val>
                                        </p:tav>
                                        <p:tav tm="100000">
                                          <p:val>
                                            <p:fltVal val="0"/>
                                          </p:val>
                                        </p:tav>
                                      </p:tavLst>
                                    </p:anim>
                                    <p:anim calcmode="lin" valueType="num">
                                      <p:cBhvr>
                                        <p:cTn id="88" dur="1000"/>
                                        <p:tgtEl>
                                          <p:spTgt spid="20496"/>
                                        </p:tgtEl>
                                        <p:attrNameLst>
                                          <p:attrName>style.rotation</p:attrName>
                                        </p:attrNameLst>
                                      </p:cBhvr>
                                      <p:tavLst>
                                        <p:tav tm="0">
                                          <p:val>
                                            <p:fltVal val="0"/>
                                          </p:val>
                                        </p:tav>
                                        <p:tav tm="100000">
                                          <p:val>
                                            <p:fltVal val="360"/>
                                          </p:val>
                                        </p:tav>
                                      </p:tavLst>
                                    </p:anim>
                                    <p:animEffect transition="out" filter="fade">
                                      <p:cBhvr>
                                        <p:cTn id="89" dur="1000"/>
                                        <p:tgtEl>
                                          <p:spTgt spid="20496"/>
                                        </p:tgtEl>
                                      </p:cBhvr>
                                    </p:animEffect>
                                    <p:set>
                                      <p:cBhvr>
                                        <p:cTn id="90" dur="1" fill="hold">
                                          <p:stCondLst>
                                            <p:cond delay="999"/>
                                          </p:stCondLst>
                                        </p:cTn>
                                        <p:tgtEl>
                                          <p:spTgt spid="20496"/>
                                        </p:tgtEl>
                                        <p:attrNameLst>
                                          <p:attrName>style.visibility</p:attrName>
                                        </p:attrNameLst>
                                      </p:cBhvr>
                                      <p:to>
                                        <p:strVal val="hidden"/>
                                      </p:to>
                                    </p:set>
                                  </p:childTnLst>
                                </p:cTn>
                              </p:par>
                              <p:par>
                                <p:cTn id="91" presetID="49" presetClass="exit" presetSubtype="0" accel="100000" fill="hold" grpId="1" nodeType="withEffect">
                                  <p:stCondLst>
                                    <p:cond delay="0"/>
                                  </p:stCondLst>
                                  <p:iterate type="lt">
                                    <p:tmPct val="0"/>
                                  </p:iterate>
                                  <p:childTnLst>
                                    <p:anim calcmode="lin" valueType="num">
                                      <p:cBhvr>
                                        <p:cTn id="92" dur="500"/>
                                        <p:tgtEl>
                                          <p:spTgt spid="20495"/>
                                        </p:tgtEl>
                                        <p:attrNameLst>
                                          <p:attrName>ppt_w</p:attrName>
                                        </p:attrNameLst>
                                      </p:cBhvr>
                                      <p:tavLst>
                                        <p:tav tm="0">
                                          <p:val>
                                            <p:strVal val="ppt_w"/>
                                          </p:val>
                                        </p:tav>
                                        <p:tav tm="100000">
                                          <p:val>
                                            <p:fltVal val="0"/>
                                          </p:val>
                                        </p:tav>
                                      </p:tavLst>
                                    </p:anim>
                                    <p:anim calcmode="lin" valueType="num">
                                      <p:cBhvr>
                                        <p:cTn id="93" dur="500"/>
                                        <p:tgtEl>
                                          <p:spTgt spid="20495"/>
                                        </p:tgtEl>
                                        <p:attrNameLst>
                                          <p:attrName>ppt_h</p:attrName>
                                        </p:attrNameLst>
                                      </p:cBhvr>
                                      <p:tavLst>
                                        <p:tav tm="0">
                                          <p:val>
                                            <p:strVal val="ppt_h"/>
                                          </p:val>
                                        </p:tav>
                                        <p:tav tm="100000">
                                          <p:val>
                                            <p:fltVal val="0"/>
                                          </p:val>
                                        </p:tav>
                                      </p:tavLst>
                                    </p:anim>
                                    <p:anim calcmode="lin" valueType="num">
                                      <p:cBhvr>
                                        <p:cTn id="94" dur="500"/>
                                        <p:tgtEl>
                                          <p:spTgt spid="20495"/>
                                        </p:tgtEl>
                                        <p:attrNameLst>
                                          <p:attrName>style.rotation</p:attrName>
                                        </p:attrNameLst>
                                      </p:cBhvr>
                                      <p:tavLst>
                                        <p:tav tm="0">
                                          <p:val>
                                            <p:fltVal val="0"/>
                                          </p:val>
                                        </p:tav>
                                        <p:tav tm="100000">
                                          <p:val>
                                            <p:fltVal val="360"/>
                                          </p:val>
                                        </p:tav>
                                      </p:tavLst>
                                    </p:anim>
                                    <p:animEffect transition="out" filter="fade">
                                      <p:cBhvr>
                                        <p:cTn id="95" dur="500"/>
                                        <p:tgtEl>
                                          <p:spTgt spid="20495"/>
                                        </p:tgtEl>
                                      </p:cBhvr>
                                    </p:animEffect>
                                    <p:set>
                                      <p:cBhvr>
                                        <p:cTn id="96" dur="1" fill="hold">
                                          <p:stCondLst>
                                            <p:cond delay="499"/>
                                          </p:stCondLst>
                                        </p:cTn>
                                        <p:tgtEl>
                                          <p:spTgt spid="20495"/>
                                        </p:tgtEl>
                                        <p:attrNameLst>
                                          <p:attrName>style.visibility</p:attrName>
                                        </p:attrNameLst>
                                      </p:cBhvr>
                                      <p:to>
                                        <p:strVal val="hidden"/>
                                      </p:to>
                                    </p:set>
                                  </p:childTnLst>
                                </p:cTn>
                              </p:par>
                              <p:par>
                                <p:cTn id="97" presetID="49" presetClass="exit" presetSubtype="0" accel="100000" fill="hold" grpId="1" nodeType="withEffect">
                                  <p:stCondLst>
                                    <p:cond delay="0"/>
                                  </p:stCondLst>
                                  <p:iterate type="lt">
                                    <p:tmPct val="0"/>
                                  </p:iterate>
                                  <p:childTnLst>
                                    <p:anim calcmode="lin" valueType="num">
                                      <p:cBhvr>
                                        <p:cTn id="98" dur="500"/>
                                        <p:tgtEl>
                                          <p:spTgt spid="20485"/>
                                        </p:tgtEl>
                                        <p:attrNameLst>
                                          <p:attrName>ppt_w</p:attrName>
                                        </p:attrNameLst>
                                      </p:cBhvr>
                                      <p:tavLst>
                                        <p:tav tm="0">
                                          <p:val>
                                            <p:strVal val="ppt_w"/>
                                          </p:val>
                                        </p:tav>
                                        <p:tav tm="100000">
                                          <p:val>
                                            <p:fltVal val="0"/>
                                          </p:val>
                                        </p:tav>
                                      </p:tavLst>
                                    </p:anim>
                                    <p:anim calcmode="lin" valueType="num">
                                      <p:cBhvr>
                                        <p:cTn id="99" dur="500"/>
                                        <p:tgtEl>
                                          <p:spTgt spid="20485"/>
                                        </p:tgtEl>
                                        <p:attrNameLst>
                                          <p:attrName>ppt_h</p:attrName>
                                        </p:attrNameLst>
                                      </p:cBhvr>
                                      <p:tavLst>
                                        <p:tav tm="0">
                                          <p:val>
                                            <p:strVal val="ppt_h"/>
                                          </p:val>
                                        </p:tav>
                                        <p:tav tm="100000">
                                          <p:val>
                                            <p:fltVal val="0"/>
                                          </p:val>
                                        </p:tav>
                                      </p:tavLst>
                                    </p:anim>
                                    <p:anim calcmode="lin" valueType="num">
                                      <p:cBhvr>
                                        <p:cTn id="100" dur="500"/>
                                        <p:tgtEl>
                                          <p:spTgt spid="20485"/>
                                        </p:tgtEl>
                                        <p:attrNameLst>
                                          <p:attrName>style.rotation</p:attrName>
                                        </p:attrNameLst>
                                      </p:cBhvr>
                                      <p:tavLst>
                                        <p:tav tm="0">
                                          <p:val>
                                            <p:fltVal val="0"/>
                                          </p:val>
                                        </p:tav>
                                        <p:tav tm="100000">
                                          <p:val>
                                            <p:fltVal val="360"/>
                                          </p:val>
                                        </p:tav>
                                      </p:tavLst>
                                    </p:anim>
                                    <p:animEffect transition="out" filter="fade">
                                      <p:cBhvr>
                                        <p:cTn id="101" dur="500"/>
                                        <p:tgtEl>
                                          <p:spTgt spid="20485"/>
                                        </p:tgtEl>
                                      </p:cBhvr>
                                    </p:animEffect>
                                    <p:set>
                                      <p:cBhvr>
                                        <p:cTn id="102" dur="1" fill="hold">
                                          <p:stCondLst>
                                            <p:cond delay="499"/>
                                          </p:stCondLst>
                                        </p:cTn>
                                        <p:tgtEl>
                                          <p:spTgt spid="2048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49" presetClass="entr" presetSubtype="0" decel="100000" fill="hold" grpId="0" nodeType="clickEffect">
                                  <p:stCondLst>
                                    <p:cond delay="0"/>
                                  </p:stCondLst>
                                  <p:childTnLst>
                                    <p:set>
                                      <p:cBhvr>
                                        <p:cTn id="106" dur="1" fill="hold">
                                          <p:stCondLst>
                                            <p:cond delay="0"/>
                                          </p:stCondLst>
                                        </p:cTn>
                                        <p:tgtEl>
                                          <p:spTgt spid="20497"/>
                                        </p:tgtEl>
                                        <p:attrNameLst>
                                          <p:attrName>style.visibility</p:attrName>
                                        </p:attrNameLst>
                                      </p:cBhvr>
                                      <p:to>
                                        <p:strVal val="visible"/>
                                      </p:to>
                                    </p:set>
                                    <p:anim calcmode="lin" valueType="num">
                                      <p:cBhvr>
                                        <p:cTn id="107" dur="1000" fill="hold"/>
                                        <p:tgtEl>
                                          <p:spTgt spid="20497"/>
                                        </p:tgtEl>
                                        <p:attrNameLst>
                                          <p:attrName>ppt_w</p:attrName>
                                        </p:attrNameLst>
                                      </p:cBhvr>
                                      <p:tavLst>
                                        <p:tav tm="0">
                                          <p:val>
                                            <p:fltVal val="0"/>
                                          </p:val>
                                        </p:tav>
                                        <p:tav tm="100000">
                                          <p:val>
                                            <p:strVal val="#ppt_w"/>
                                          </p:val>
                                        </p:tav>
                                      </p:tavLst>
                                    </p:anim>
                                    <p:anim calcmode="lin" valueType="num">
                                      <p:cBhvr>
                                        <p:cTn id="108" dur="1000" fill="hold"/>
                                        <p:tgtEl>
                                          <p:spTgt spid="20497"/>
                                        </p:tgtEl>
                                        <p:attrNameLst>
                                          <p:attrName>ppt_h</p:attrName>
                                        </p:attrNameLst>
                                      </p:cBhvr>
                                      <p:tavLst>
                                        <p:tav tm="0">
                                          <p:val>
                                            <p:fltVal val="0"/>
                                          </p:val>
                                        </p:tav>
                                        <p:tav tm="100000">
                                          <p:val>
                                            <p:strVal val="#ppt_h"/>
                                          </p:val>
                                        </p:tav>
                                      </p:tavLst>
                                    </p:anim>
                                    <p:anim calcmode="lin" valueType="num">
                                      <p:cBhvr>
                                        <p:cTn id="109" dur="1000" fill="hold"/>
                                        <p:tgtEl>
                                          <p:spTgt spid="20497"/>
                                        </p:tgtEl>
                                        <p:attrNameLst>
                                          <p:attrName>style.rotation</p:attrName>
                                        </p:attrNameLst>
                                      </p:cBhvr>
                                      <p:tavLst>
                                        <p:tav tm="0">
                                          <p:val>
                                            <p:fltVal val="360"/>
                                          </p:val>
                                        </p:tav>
                                        <p:tav tm="100000">
                                          <p:val>
                                            <p:fltVal val="0"/>
                                          </p:val>
                                        </p:tav>
                                      </p:tavLst>
                                    </p:anim>
                                    <p:animEffect transition="in" filter="fade">
                                      <p:cBhvr>
                                        <p:cTn id="110" dur="1000"/>
                                        <p:tgtEl>
                                          <p:spTgt spid="20497"/>
                                        </p:tgtEl>
                                      </p:cBhvr>
                                    </p:animEffect>
                                  </p:childTnLst>
                                </p:cTn>
                              </p:par>
                            </p:childTnLst>
                          </p:cTn>
                        </p:par>
                      </p:childTnLst>
                    </p:cTn>
                  </p:par>
                  <p:par>
                    <p:cTn id="111" fill="hold">
                      <p:stCondLst>
                        <p:cond delay="indefinite"/>
                      </p:stCondLst>
                      <p:childTnLst>
                        <p:par>
                          <p:cTn id="112" fill="hold">
                            <p:stCondLst>
                              <p:cond delay="0"/>
                            </p:stCondLst>
                            <p:childTnLst>
                              <p:par>
                                <p:cTn id="113" presetID="49" presetClass="exit" presetSubtype="0" accel="100000" fill="hold" grpId="1" nodeType="clickEffect">
                                  <p:stCondLst>
                                    <p:cond delay="0"/>
                                  </p:stCondLst>
                                  <p:childTnLst>
                                    <p:anim calcmode="lin" valueType="num">
                                      <p:cBhvr>
                                        <p:cTn id="114" dur="1000"/>
                                        <p:tgtEl>
                                          <p:spTgt spid="20497"/>
                                        </p:tgtEl>
                                        <p:attrNameLst>
                                          <p:attrName>ppt_w</p:attrName>
                                        </p:attrNameLst>
                                      </p:cBhvr>
                                      <p:tavLst>
                                        <p:tav tm="0">
                                          <p:val>
                                            <p:strVal val="ppt_w"/>
                                          </p:val>
                                        </p:tav>
                                        <p:tav tm="100000">
                                          <p:val>
                                            <p:fltVal val="0"/>
                                          </p:val>
                                        </p:tav>
                                      </p:tavLst>
                                    </p:anim>
                                    <p:anim calcmode="lin" valueType="num">
                                      <p:cBhvr>
                                        <p:cTn id="115" dur="1000"/>
                                        <p:tgtEl>
                                          <p:spTgt spid="20497"/>
                                        </p:tgtEl>
                                        <p:attrNameLst>
                                          <p:attrName>ppt_h</p:attrName>
                                        </p:attrNameLst>
                                      </p:cBhvr>
                                      <p:tavLst>
                                        <p:tav tm="0">
                                          <p:val>
                                            <p:strVal val="ppt_h"/>
                                          </p:val>
                                        </p:tav>
                                        <p:tav tm="100000">
                                          <p:val>
                                            <p:fltVal val="0"/>
                                          </p:val>
                                        </p:tav>
                                      </p:tavLst>
                                    </p:anim>
                                    <p:anim calcmode="lin" valueType="num">
                                      <p:cBhvr>
                                        <p:cTn id="116" dur="1000"/>
                                        <p:tgtEl>
                                          <p:spTgt spid="20497"/>
                                        </p:tgtEl>
                                        <p:attrNameLst>
                                          <p:attrName>style.rotation</p:attrName>
                                        </p:attrNameLst>
                                      </p:cBhvr>
                                      <p:tavLst>
                                        <p:tav tm="0">
                                          <p:val>
                                            <p:fltVal val="0"/>
                                          </p:val>
                                        </p:tav>
                                        <p:tav tm="100000">
                                          <p:val>
                                            <p:fltVal val="360"/>
                                          </p:val>
                                        </p:tav>
                                      </p:tavLst>
                                    </p:anim>
                                    <p:animEffect transition="out" filter="fade">
                                      <p:cBhvr>
                                        <p:cTn id="117" dur="1000"/>
                                        <p:tgtEl>
                                          <p:spTgt spid="20497"/>
                                        </p:tgtEl>
                                      </p:cBhvr>
                                    </p:animEffect>
                                    <p:set>
                                      <p:cBhvr>
                                        <p:cTn id="118" dur="1" fill="hold">
                                          <p:stCondLst>
                                            <p:cond delay="999"/>
                                          </p:stCondLst>
                                        </p:cTn>
                                        <p:tgtEl>
                                          <p:spTgt spid="20497"/>
                                        </p:tgtEl>
                                        <p:attrNameLst>
                                          <p:attrName>style.visibility</p:attrName>
                                        </p:attrNameLst>
                                      </p:cBhvr>
                                      <p:to>
                                        <p:strVal val="hidden"/>
                                      </p:to>
                                    </p:set>
                                  </p:childTnLst>
                                </p:cTn>
                              </p:par>
                              <p:par>
                                <p:cTn id="119" presetID="49" presetClass="exit" presetSubtype="0" accel="100000" fill="hold" grpId="1" nodeType="withEffect">
                                  <p:stCondLst>
                                    <p:cond delay="0"/>
                                  </p:stCondLst>
                                  <p:iterate type="lt">
                                    <p:tmPct val="0"/>
                                  </p:iterate>
                                  <p:childTnLst>
                                    <p:anim calcmode="lin" valueType="num">
                                      <p:cBhvr>
                                        <p:cTn id="120" dur="500"/>
                                        <p:tgtEl>
                                          <p:spTgt spid="20493"/>
                                        </p:tgtEl>
                                        <p:attrNameLst>
                                          <p:attrName>ppt_w</p:attrName>
                                        </p:attrNameLst>
                                      </p:cBhvr>
                                      <p:tavLst>
                                        <p:tav tm="0">
                                          <p:val>
                                            <p:strVal val="ppt_w"/>
                                          </p:val>
                                        </p:tav>
                                        <p:tav tm="100000">
                                          <p:val>
                                            <p:fltVal val="0"/>
                                          </p:val>
                                        </p:tav>
                                      </p:tavLst>
                                    </p:anim>
                                    <p:anim calcmode="lin" valueType="num">
                                      <p:cBhvr>
                                        <p:cTn id="121" dur="500"/>
                                        <p:tgtEl>
                                          <p:spTgt spid="20493"/>
                                        </p:tgtEl>
                                        <p:attrNameLst>
                                          <p:attrName>ppt_h</p:attrName>
                                        </p:attrNameLst>
                                      </p:cBhvr>
                                      <p:tavLst>
                                        <p:tav tm="0">
                                          <p:val>
                                            <p:strVal val="ppt_h"/>
                                          </p:val>
                                        </p:tav>
                                        <p:tav tm="100000">
                                          <p:val>
                                            <p:fltVal val="0"/>
                                          </p:val>
                                        </p:tav>
                                      </p:tavLst>
                                    </p:anim>
                                    <p:anim calcmode="lin" valueType="num">
                                      <p:cBhvr>
                                        <p:cTn id="122" dur="500"/>
                                        <p:tgtEl>
                                          <p:spTgt spid="20493"/>
                                        </p:tgtEl>
                                        <p:attrNameLst>
                                          <p:attrName>style.rotation</p:attrName>
                                        </p:attrNameLst>
                                      </p:cBhvr>
                                      <p:tavLst>
                                        <p:tav tm="0">
                                          <p:val>
                                            <p:fltVal val="0"/>
                                          </p:val>
                                        </p:tav>
                                        <p:tav tm="100000">
                                          <p:val>
                                            <p:fltVal val="360"/>
                                          </p:val>
                                        </p:tav>
                                      </p:tavLst>
                                    </p:anim>
                                    <p:animEffect transition="out" filter="fade">
                                      <p:cBhvr>
                                        <p:cTn id="123" dur="500"/>
                                        <p:tgtEl>
                                          <p:spTgt spid="20493"/>
                                        </p:tgtEl>
                                      </p:cBhvr>
                                    </p:animEffect>
                                    <p:set>
                                      <p:cBhvr>
                                        <p:cTn id="124" dur="1" fill="hold">
                                          <p:stCondLst>
                                            <p:cond delay="499"/>
                                          </p:stCondLst>
                                        </p:cTn>
                                        <p:tgtEl>
                                          <p:spTgt spid="20493"/>
                                        </p:tgtEl>
                                        <p:attrNameLst>
                                          <p:attrName>style.visibility</p:attrName>
                                        </p:attrNameLst>
                                      </p:cBhvr>
                                      <p:to>
                                        <p:strVal val="hidden"/>
                                      </p:to>
                                    </p:set>
                                  </p:childTnLst>
                                </p:cTn>
                              </p:par>
                              <p:par>
                                <p:cTn id="125" presetID="49" presetClass="exit" presetSubtype="0" accel="100000" fill="hold" grpId="1" nodeType="withEffect">
                                  <p:stCondLst>
                                    <p:cond delay="0"/>
                                  </p:stCondLst>
                                  <p:iterate type="lt">
                                    <p:tmPct val="0"/>
                                  </p:iterate>
                                  <p:childTnLst>
                                    <p:anim calcmode="lin" valueType="num">
                                      <p:cBhvr>
                                        <p:cTn id="126" dur="500"/>
                                        <p:tgtEl>
                                          <p:spTgt spid="20490"/>
                                        </p:tgtEl>
                                        <p:attrNameLst>
                                          <p:attrName>ppt_w</p:attrName>
                                        </p:attrNameLst>
                                      </p:cBhvr>
                                      <p:tavLst>
                                        <p:tav tm="0">
                                          <p:val>
                                            <p:strVal val="ppt_w"/>
                                          </p:val>
                                        </p:tav>
                                        <p:tav tm="100000">
                                          <p:val>
                                            <p:fltVal val="0"/>
                                          </p:val>
                                        </p:tav>
                                      </p:tavLst>
                                    </p:anim>
                                    <p:anim calcmode="lin" valueType="num">
                                      <p:cBhvr>
                                        <p:cTn id="127" dur="500"/>
                                        <p:tgtEl>
                                          <p:spTgt spid="20490"/>
                                        </p:tgtEl>
                                        <p:attrNameLst>
                                          <p:attrName>ppt_h</p:attrName>
                                        </p:attrNameLst>
                                      </p:cBhvr>
                                      <p:tavLst>
                                        <p:tav tm="0">
                                          <p:val>
                                            <p:strVal val="ppt_h"/>
                                          </p:val>
                                        </p:tav>
                                        <p:tav tm="100000">
                                          <p:val>
                                            <p:fltVal val="0"/>
                                          </p:val>
                                        </p:tav>
                                      </p:tavLst>
                                    </p:anim>
                                    <p:anim calcmode="lin" valueType="num">
                                      <p:cBhvr>
                                        <p:cTn id="128" dur="500"/>
                                        <p:tgtEl>
                                          <p:spTgt spid="20490"/>
                                        </p:tgtEl>
                                        <p:attrNameLst>
                                          <p:attrName>style.rotation</p:attrName>
                                        </p:attrNameLst>
                                      </p:cBhvr>
                                      <p:tavLst>
                                        <p:tav tm="0">
                                          <p:val>
                                            <p:fltVal val="0"/>
                                          </p:val>
                                        </p:tav>
                                        <p:tav tm="100000">
                                          <p:val>
                                            <p:fltVal val="360"/>
                                          </p:val>
                                        </p:tav>
                                      </p:tavLst>
                                    </p:anim>
                                    <p:animEffect transition="out" filter="fade">
                                      <p:cBhvr>
                                        <p:cTn id="129" dur="500"/>
                                        <p:tgtEl>
                                          <p:spTgt spid="20490"/>
                                        </p:tgtEl>
                                      </p:cBhvr>
                                    </p:animEffect>
                                    <p:set>
                                      <p:cBhvr>
                                        <p:cTn id="130" dur="1" fill="hold">
                                          <p:stCondLst>
                                            <p:cond delay="499"/>
                                          </p:stCondLst>
                                        </p:cTn>
                                        <p:tgtEl>
                                          <p:spTgt spid="2049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49" presetClass="entr" presetSubtype="0" decel="100000" fill="hold" grpId="0" nodeType="clickEffect">
                                  <p:stCondLst>
                                    <p:cond delay="0"/>
                                  </p:stCondLst>
                                  <p:childTnLst>
                                    <p:set>
                                      <p:cBhvr>
                                        <p:cTn id="134" dur="1" fill="hold">
                                          <p:stCondLst>
                                            <p:cond delay="0"/>
                                          </p:stCondLst>
                                        </p:cTn>
                                        <p:tgtEl>
                                          <p:spTgt spid="20498"/>
                                        </p:tgtEl>
                                        <p:attrNameLst>
                                          <p:attrName>style.visibility</p:attrName>
                                        </p:attrNameLst>
                                      </p:cBhvr>
                                      <p:to>
                                        <p:strVal val="visible"/>
                                      </p:to>
                                    </p:set>
                                    <p:anim calcmode="lin" valueType="num">
                                      <p:cBhvr>
                                        <p:cTn id="135" dur="1000" fill="hold"/>
                                        <p:tgtEl>
                                          <p:spTgt spid="20498"/>
                                        </p:tgtEl>
                                        <p:attrNameLst>
                                          <p:attrName>ppt_w</p:attrName>
                                        </p:attrNameLst>
                                      </p:cBhvr>
                                      <p:tavLst>
                                        <p:tav tm="0">
                                          <p:val>
                                            <p:fltVal val="0"/>
                                          </p:val>
                                        </p:tav>
                                        <p:tav tm="100000">
                                          <p:val>
                                            <p:strVal val="#ppt_w"/>
                                          </p:val>
                                        </p:tav>
                                      </p:tavLst>
                                    </p:anim>
                                    <p:anim calcmode="lin" valueType="num">
                                      <p:cBhvr>
                                        <p:cTn id="136" dur="1000" fill="hold"/>
                                        <p:tgtEl>
                                          <p:spTgt spid="20498"/>
                                        </p:tgtEl>
                                        <p:attrNameLst>
                                          <p:attrName>ppt_h</p:attrName>
                                        </p:attrNameLst>
                                      </p:cBhvr>
                                      <p:tavLst>
                                        <p:tav tm="0">
                                          <p:val>
                                            <p:fltVal val="0"/>
                                          </p:val>
                                        </p:tav>
                                        <p:tav tm="100000">
                                          <p:val>
                                            <p:strVal val="#ppt_h"/>
                                          </p:val>
                                        </p:tav>
                                      </p:tavLst>
                                    </p:anim>
                                    <p:anim calcmode="lin" valueType="num">
                                      <p:cBhvr>
                                        <p:cTn id="137" dur="1000" fill="hold"/>
                                        <p:tgtEl>
                                          <p:spTgt spid="20498"/>
                                        </p:tgtEl>
                                        <p:attrNameLst>
                                          <p:attrName>style.rotation</p:attrName>
                                        </p:attrNameLst>
                                      </p:cBhvr>
                                      <p:tavLst>
                                        <p:tav tm="0">
                                          <p:val>
                                            <p:fltVal val="360"/>
                                          </p:val>
                                        </p:tav>
                                        <p:tav tm="100000">
                                          <p:val>
                                            <p:fltVal val="0"/>
                                          </p:val>
                                        </p:tav>
                                      </p:tavLst>
                                    </p:anim>
                                    <p:animEffect transition="in" filter="fade">
                                      <p:cBhvr>
                                        <p:cTn id="138" dur="1000"/>
                                        <p:tgtEl>
                                          <p:spTgt spid="20498"/>
                                        </p:tgtEl>
                                      </p:cBhvr>
                                    </p:animEffect>
                                  </p:childTnLst>
                                </p:cTn>
                              </p:par>
                            </p:childTnLst>
                          </p:cTn>
                        </p:par>
                      </p:childTnLst>
                    </p:cTn>
                  </p:par>
                  <p:par>
                    <p:cTn id="139" fill="hold">
                      <p:stCondLst>
                        <p:cond delay="indefinite"/>
                      </p:stCondLst>
                      <p:childTnLst>
                        <p:par>
                          <p:cTn id="140" fill="hold">
                            <p:stCondLst>
                              <p:cond delay="0"/>
                            </p:stCondLst>
                            <p:childTnLst>
                              <p:par>
                                <p:cTn id="141" presetID="49" presetClass="exit" presetSubtype="0" accel="100000" fill="hold" grpId="1" nodeType="clickEffect">
                                  <p:stCondLst>
                                    <p:cond delay="0"/>
                                  </p:stCondLst>
                                  <p:childTnLst>
                                    <p:anim calcmode="lin" valueType="num">
                                      <p:cBhvr>
                                        <p:cTn id="142" dur="1000"/>
                                        <p:tgtEl>
                                          <p:spTgt spid="20498"/>
                                        </p:tgtEl>
                                        <p:attrNameLst>
                                          <p:attrName>ppt_w</p:attrName>
                                        </p:attrNameLst>
                                      </p:cBhvr>
                                      <p:tavLst>
                                        <p:tav tm="0">
                                          <p:val>
                                            <p:strVal val="ppt_w"/>
                                          </p:val>
                                        </p:tav>
                                        <p:tav tm="100000">
                                          <p:val>
                                            <p:fltVal val="0"/>
                                          </p:val>
                                        </p:tav>
                                      </p:tavLst>
                                    </p:anim>
                                    <p:anim calcmode="lin" valueType="num">
                                      <p:cBhvr>
                                        <p:cTn id="143" dur="1000"/>
                                        <p:tgtEl>
                                          <p:spTgt spid="20498"/>
                                        </p:tgtEl>
                                        <p:attrNameLst>
                                          <p:attrName>ppt_h</p:attrName>
                                        </p:attrNameLst>
                                      </p:cBhvr>
                                      <p:tavLst>
                                        <p:tav tm="0">
                                          <p:val>
                                            <p:strVal val="ppt_h"/>
                                          </p:val>
                                        </p:tav>
                                        <p:tav tm="100000">
                                          <p:val>
                                            <p:fltVal val="0"/>
                                          </p:val>
                                        </p:tav>
                                      </p:tavLst>
                                    </p:anim>
                                    <p:anim calcmode="lin" valueType="num">
                                      <p:cBhvr>
                                        <p:cTn id="144" dur="1000"/>
                                        <p:tgtEl>
                                          <p:spTgt spid="20498"/>
                                        </p:tgtEl>
                                        <p:attrNameLst>
                                          <p:attrName>style.rotation</p:attrName>
                                        </p:attrNameLst>
                                      </p:cBhvr>
                                      <p:tavLst>
                                        <p:tav tm="0">
                                          <p:val>
                                            <p:fltVal val="0"/>
                                          </p:val>
                                        </p:tav>
                                        <p:tav tm="100000">
                                          <p:val>
                                            <p:fltVal val="360"/>
                                          </p:val>
                                        </p:tav>
                                      </p:tavLst>
                                    </p:anim>
                                    <p:animEffect transition="out" filter="fade">
                                      <p:cBhvr>
                                        <p:cTn id="145" dur="1000"/>
                                        <p:tgtEl>
                                          <p:spTgt spid="20498"/>
                                        </p:tgtEl>
                                      </p:cBhvr>
                                    </p:animEffect>
                                    <p:set>
                                      <p:cBhvr>
                                        <p:cTn id="146" dur="1" fill="hold">
                                          <p:stCondLst>
                                            <p:cond delay="999"/>
                                          </p:stCondLst>
                                        </p:cTn>
                                        <p:tgtEl>
                                          <p:spTgt spid="20498"/>
                                        </p:tgtEl>
                                        <p:attrNameLst>
                                          <p:attrName>style.visibility</p:attrName>
                                        </p:attrNameLst>
                                      </p:cBhvr>
                                      <p:to>
                                        <p:strVal val="hidden"/>
                                      </p:to>
                                    </p:set>
                                  </p:childTnLst>
                                </p:cTn>
                              </p:par>
                              <p:par>
                                <p:cTn id="147" presetID="49" presetClass="exit" presetSubtype="0" accel="100000" fill="hold" grpId="1" nodeType="withEffect">
                                  <p:stCondLst>
                                    <p:cond delay="0"/>
                                  </p:stCondLst>
                                  <p:iterate type="lt">
                                    <p:tmPct val="0"/>
                                  </p:iterate>
                                  <p:childTnLst>
                                    <p:anim calcmode="lin" valueType="num">
                                      <p:cBhvr>
                                        <p:cTn id="148" dur="500"/>
                                        <p:tgtEl>
                                          <p:spTgt spid="20494"/>
                                        </p:tgtEl>
                                        <p:attrNameLst>
                                          <p:attrName>ppt_w</p:attrName>
                                        </p:attrNameLst>
                                      </p:cBhvr>
                                      <p:tavLst>
                                        <p:tav tm="0">
                                          <p:val>
                                            <p:strVal val="ppt_w"/>
                                          </p:val>
                                        </p:tav>
                                        <p:tav tm="100000">
                                          <p:val>
                                            <p:fltVal val="0"/>
                                          </p:val>
                                        </p:tav>
                                      </p:tavLst>
                                    </p:anim>
                                    <p:anim calcmode="lin" valueType="num">
                                      <p:cBhvr>
                                        <p:cTn id="149" dur="500"/>
                                        <p:tgtEl>
                                          <p:spTgt spid="20494"/>
                                        </p:tgtEl>
                                        <p:attrNameLst>
                                          <p:attrName>ppt_h</p:attrName>
                                        </p:attrNameLst>
                                      </p:cBhvr>
                                      <p:tavLst>
                                        <p:tav tm="0">
                                          <p:val>
                                            <p:strVal val="ppt_h"/>
                                          </p:val>
                                        </p:tav>
                                        <p:tav tm="100000">
                                          <p:val>
                                            <p:fltVal val="0"/>
                                          </p:val>
                                        </p:tav>
                                      </p:tavLst>
                                    </p:anim>
                                    <p:anim calcmode="lin" valueType="num">
                                      <p:cBhvr>
                                        <p:cTn id="150" dur="500"/>
                                        <p:tgtEl>
                                          <p:spTgt spid="20494"/>
                                        </p:tgtEl>
                                        <p:attrNameLst>
                                          <p:attrName>style.rotation</p:attrName>
                                        </p:attrNameLst>
                                      </p:cBhvr>
                                      <p:tavLst>
                                        <p:tav tm="0">
                                          <p:val>
                                            <p:fltVal val="0"/>
                                          </p:val>
                                        </p:tav>
                                        <p:tav tm="100000">
                                          <p:val>
                                            <p:fltVal val="360"/>
                                          </p:val>
                                        </p:tav>
                                      </p:tavLst>
                                    </p:anim>
                                    <p:animEffect transition="out" filter="fade">
                                      <p:cBhvr>
                                        <p:cTn id="151" dur="500"/>
                                        <p:tgtEl>
                                          <p:spTgt spid="20494"/>
                                        </p:tgtEl>
                                      </p:cBhvr>
                                    </p:animEffect>
                                    <p:set>
                                      <p:cBhvr>
                                        <p:cTn id="152" dur="1" fill="hold">
                                          <p:stCondLst>
                                            <p:cond delay="499"/>
                                          </p:stCondLst>
                                        </p:cTn>
                                        <p:tgtEl>
                                          <p:spTgt spid="20494"/>
                                        </p:tgtEl>
                                        <p:attrNameLst>
                                          <p:attrName>style.visibility</p:attrName>
                                        </p:attrNameLst>
                                      </p:cBhvr>
                                      <p:to>
                                        <p:strVal val="hidden"/>
                                      </p:to>
                                    </p:set>
                                  </p:childTnLst>
                                </p:cTn>
                              </p:par>
                              <p:par>
                                <p:cTn id="153" presetID="49" presetClass="exit" presetSubtype="0" accel="100000" fill="hold" grpId="1" nodeType="withEffect">
                                  <p:stCondLst>
                                    <p:cond delay="0"/>
                                  </p:stCondLst>
                                  <p:iterate type="lt">
                                    <p:tmPct val="0"/>
                                  </p:iterate>
                                  <p:childTnLst>
                                    <p:anim calcmode="lin" valueType="num">
                                      <p:cBhvr>
                                        <p:cTn id="154" dur="500"/>
                                        <p:tgtEl>
                                          <p:spTgt spid="20491"/>
                                        </p:tgtEl>
                                        <p:attrNameLst>
                                          <p:attrName>ppt_w</p:attrName>
                                        </p:attrNameLst>
                                      </p:cBhvr>
                                      <p:tavLst>
                                        <p:tav tm="0">
                                          <p:val>
                                            <p:strVal val="ppt_w"/>
                                          </p:val>
                                        </p:tav>
                                        <p:tav tm="100000">
                                          <p:val>
                                            <p:fltVal val="0"/>
                                          </p:val>
                                        </p:tav>
                                      </p:tavLst>
                                    </p:anim>
                                    <p:anim calcmode="lin" valueType="num">
                                      <p:cBhvr>
                                        <p:cTn id="155" dur="500"/>
                                        <p:tgtEl>
                                          <p:spTgt spid="20491"/>
                                        </p:tgtEl>
                                        <p:attrNameLst>
                                          <p:attrName>ppt_h</p:attrName>
                                        </p:attrNameLst>
                                      </p:cBhvr>
                                      <p:tavLst>
                                        <p:tav tm="0">
                                          <p:val>
                                            <p:strVal val="ppt_h"/>
                                          </p:val>
                                        </p:tav>
                                        <p:tav tm="100000">
                                          <p:val>
                                            <p:fltVal val="0"/>
                                          </p:val>
                                        </p:tav>
                                      </p:tavLst>
                                    </p:anim>
                                    <p:anim calcmode="lin" valueType="num">
                                      <p:cBhvr>
                                        <p:cTn id="156" dur="500"/>
                                        <p:tgtEl>
                                          <p:spTgt spid="20491"/>
                                        </p:tgtEl>
                                        <p:attrNameLst>
                                          <p:attrName>style.rotation</p:attrName>
                                        </p:attrNameLst>
                                      </p:cBhvr>
                                      <p:tavLst>
                                        <p:tav tm="0">
                                          <p:val>
                                            <p:fltVal val="0"/>
                                          </p:val>
                                        </p:tav>
                                        <p:tav tm="100000">
                                          <p:val>
                                            <p:fltVal val="360"/>
                                          </p:val>
                                        </p:tav>
                                      </p:tavLst>
                                    </p:anim>
                                    <p:animEffect transition="out" filter="fade">
                                      <p:cBhvr>
                                        <p:cTn id="157" dur="500"/>
                                        <p:tgtEl>
                                          <p:spTgt spid="20491"/>
                                        </p:tgtEl>
                                      </p:cBhvr>
                                    </p:animEffect>
                                    <p:set>
                                      <p:cBhvr>
                                        <p:cTn id="158" dur="1" fill="hold">
                                          <p:stCondLst>
                                            <p:cond delay="499"/>
                                          </p:stCondLst>
                                        </p:cTn>
                                        <p:tgtEl>
                                          <p:spTgt spid="20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5" grpId="1" animBg="1"/>
      <p:bldP spid="20486" grpId="0"/>
      <p:bldP spid="20486" grpId="1"/>
      <p:bldP spid="20488" grpId="0"/>
      <p:bldP spid="20488" grpId="1"/>
      <p:bldP spid="20489" grpId="0"/>
      <p:bldP spid="20489" grpId="1"/>
      <p:bldP spid="20490" grpId="0"/>
      <p:bldP spid="20490" grpId="1"/>
      <p:bldP spid="20491" grpId="0"/>
      <p:bldP spid="20491" grpId="1"/>
      <p:bldP spid="20493" grpId="0"/>
      <p:bldP spid="20493" grpId="1"/>
      <p:bldP spid="20494" grpId="0"/>
      <p:bldP spid="20494" grpId="1"/>
      <p:bldP spid="20495" grpId="0"/>
      <p:bldP spid="20495" grpId="1"/>
      <p:bldP spid="20496" grpId="0" animBg="1"/>
      <p:bldP spid="20496" grpId="1" animBg="1"/>
      <p:bldP spid="20497" grpId="0" animBg="1"/>
      <p:bldP spid="20497" grpId="1" animBg="1"/>
      <p:bldP spid="20498" grpId="0" animBg="1"/>
      <p:bldP spid="2049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57158" y="214290"/>
            <a:ext cx="800105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Arial" pitchFamily="34" charset="0"/>
                <a:ea typeface="Times New Roman" pitchFamily="18" charset="0"/>
              </a:rPr>
              <a:t>1. Считается, что здоровье человека на 50% зависит от:</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А) здорового образа жизни;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Б) экологии;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В) наследственности;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Г) медицинского обслуживания.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sng"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Arial" pitchFamily="34" charset="0"/>
                <a:ea typeface="Times New Roman" pitchFamily="18" charset="0"/>
              </a:rPr>
              <a:t>2. Из перечисленного:  1) отсутствие вредных привычек; 2) активный образ жизни; 3) психогигиена; 4) умение управлять своими эмоциями; 5) грамотное экологическое поведение – к здоровому образу жизни относится только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А) 1,2,3,5;</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Б) 1,2,3;</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В)1,2,3,4,5;</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Г)1,4,5.</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Arial" pitchFamily="34" charset="0"/>
                <a:ea typeface="Times New Roman" pitchFamily="18" charset="0"/>
              </a:rPr>
              <a:t>3.Что собой представляет гиподинамия?</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А) избыток движения;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Б) недостаток движения;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В) однородное движение;</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Г) разнообразные движения.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Arial" pitchFamily="34" charset="0"/>
                <a:ea typeface="Times New Roman" pitchFamily="18" charset="0"/>
              </a:rPr>
              <a:t>4. Какой процент учеников вашей группы не делает утреннюю гимнастику?</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sng"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Arial" pitchFamily="34" charset="0"/>
                <a:ea typeface="Times New Roman" pitchFamily="18" charset="0"/>
              </a:rPr>
              <a:t>5.Какую пищу необходимо чаще употреблять, чтобы укрепить зубы?</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А) продукты, содержащие животные и растительные жиры;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Б) мясные продукты;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В) рыбу и морепродукты;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rPr>
              <a:t>Г) яблоки, морковь, орехи, сыр, оливки.</a:t>
            </a:r>
            <a:endParaRPr kumimoji="0" lang="ru-RU" sz="16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357158" y="571480"/>
            <a:ext cx="8143900" cy="4024320"/>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r>
              <a:rPr lang="en-US" sz="3600" kern="10" dirty="0" smtClean="0">
                <a:ln w="9525">
                  <a:round/>
                  <a:headEnd/>
                  <a:tailEnd/>
                </a:ln>
                <a:gradFill rotWithShape="1">
                  <a:gsLst>
                    <a:gs pos="0">
                      <a:srgbClr val="FFE701"/>
                    </a:gs>
                    <a:gs pos="100000">
                      <a:srgbClr val="FE3E02"/>
                    </a:gs>
                  </a:gsLst>
                  <a:lin ang="5400000" scaled="1"/>
                </a:gradFill>
                <a:latin typeface="Impact"/>
              </a:rPr>
              <a:t>Healthy</a:t>
            </a:r>
            <a:r>
              <a:rPr lang="ru-RU" sz="3600" kern="10" dirty="0" smtClean="0">
                <a:ln w="9525">
                  <a:round/>
                  <a:headEnd/>
                  <a:tailEnd/>
                </a:ln>
                <a:gradFill rotWithShape="1">
                  <a:gsLst>
                    <a:gs pos="0">
                      <a:srgbClr val="FFE701"/>
                    </a:gs>
                    <a:gs pos="100000">
                      <a:srgbClr val="FE3E02"/>
                    </a:gs>
                  </a:gsLst>
                  <a:lin ang="5400000" scaled="1"/>
                </a:gradFill>
                <a:latin typeface="Impact"/>
              </a:rPr>
              <a:t> </a:t>
            </a:r>
            <a:r>
              <a:rPr lang="en-US" sz="3600" kern="10" dirty="0" smtClean="0">
                <a:ln w="9525">
                  <a:round/>
                  <a:headEnd/>
                  <a:tailEnd/>
                </a:ln>
                <a:gradFill rotWithShape="1">
                  <a:gsLst>
                    <a:gs pos="0">
                      <a:srgbClr val="FFE701"/>
                    </a:gs>
                    <a:gs pos="100000">
                      <a:srgbClr val="FE3E02"/>
                    </a:gs>
                  </a:gsLst>
                  <a:lin ang="5400000" scaled="1"/>
                </a:gradFill>
                <a:latin typeface="Impact"/>
              </a:rPr>
              <a:t> food </a:t>
            </a:r>
            <a:r>
              <a:rPr lang="en-US" sz="3600" kern="10" dirty="0">
                <a:ln w="9525">
                  <a:round/>
                  <a:headEnd/>
                  <a:tailEnd/>
                </a:ln>
                <a:gradFill rotWithShape="1">
                  <a:gsLst>
                    <a:gs pos="0">
                      <a:srgbClr val="FFE701"/>
                    </a:gs>
                    <a:gs pos="100000">
                      <a:srgbClr val="FE3E02"/>
                    </a:gs>
                  </a:gsLst>
                  <a:lin ang="5400000" scaled="1"/>
                </a:gradFill>
                <a:latin typeface="Impact"/>
              </a:rPr>
              <a:t>products for you</a:t>
            </a:r>
            <a:endParaRPr lang="ru-RU" sz="3600" kern="10" dirty="0">
              <a:ln w="9525">
                <a:round/>
                <a:headEnd/>
                <a:tailEnd/>
              </a:ln>
              <a:gradFill rotWithShape="1">
                <a:gsLst>
                  <a:gs pos="0">
                    <a:srgbClr val="FFE701"/>
                  </a:gs>
                  <a:gs pos="100000">
                    <a:srgbClr val="FE3E02"/>
                  </a:gs>
                </a:gsLst>
                <a:lin ang="5400000" scaled="1"/>
              </a:gradFill>
              <a:latin typeface="Impact"/>
            </a:endParaRPr>
          </a:p>
        </p:txBody>
      </p:sp>
      <p:pic>
        <p:nvPicPr>
          <p:cNvPr id="2053" name="Picture 5" descr="лвпрлпврл"/>
          <p:cNvPicPr>
            <a:picLocks noChangeAspect="1" noChangeArrowheads="1"/>
          </p:cNvPicPr>
          <p:nvPr/>
        </p:nvPicPr>
        <p:blipFill>
          <a:blip r:embed="rId2"/>
          <a:srcRect/>
          <a:stretch>
            <a:fillRect/>
          </a:stretch>
        </p:blipFill>
        <p:spPr bwMode="auto">
          <a:xfrm>
            <a:off x="3786182" y="3571876"/>
            <a:ext cx="4286280" cy="2857520"/>
          </a:xfrm>
          <a:prstGeom prst="rect">
            <a:avLst/>
          </a:prstGeom>
          <a:noFill/>
          <a:effectLst>
            <a:outerShdw dist="35921" dir="2700000" algn="ctr" rotWithShape="0">
              <a:srgbClr val="808080"/>
            </a:outerShdw>
          </a:effec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7"/>
          <p:cNvSpPr>
            <a:spLocks noChangeArrowheads="1" noChangeShapeType="1" noTextEdit="1"/>
          </p:cNvSpPr>
          <p:nvPr/>
        </p:nvSpPr>
        <p:spPr bwMode="auto">
          <a:xfrm>
            <a:off x="714348" y="549275"/>
            <a:ext cx="7572428" cy="2281238"/>
          </a:xfrm>
          <a:prstGeom prst="rect">
            <a:avLst/>
          </a:prstGeom>
          <a:ln>
            <a:solidFill>
              <a:srgbClr val="00B0F0"/>
            </a:solidFill>
          </a:ln>
        </p:spPr>
        <p:txBody>
          <a:bodyPr wrap="none" fromWordArt="1">
            <a:prstTxWarp prst="textPlain">
              <a:avLst>
                <a:gd name="adj" fmla="val 50671"/>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Vegetables</a:t>
            </a:r>
            <a:endParaRPr lang="ru-RU"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4099" name="Picture 8" descr="варог"/>
          <p:cNvPicPr>
            <a:picLocks noChangeAspect="1" noChangeArrowheads="1"/>
          </p:cNvPicPr>
          <p:nvPr/>
        </p:nvPicPr>
        <p:blipFill>
          <a:blip r:embed="rId2"/>
          <a:srcRect/>
          <a:stretch>
            <a:fillRect/>
          </a:stretch>
        </p:blipFill>
        <p:spPr bwMode="auto">
          <a:xfrm>
            <a:off x="2643175" y="3573463"/>
            <a:ext cx="4857784" cy="2344737"/>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Carrot has a lot of vitamin A, so it is good for your eyes and it helps to grow.</a:t>
            </a:r>
            <a:endParaRPr lang="ru-RU" sz="2800" smtClean="0"/>
          </a:p>
        </p:txBody>
      </p:sp>
      <p:pic>
        <p:nvPicPr>
          <p:cNvPr id="5123" name="Picture 7" descr="CAR07S8O"/>
          <p:cNvPicPr>
            <a:picLocks noGrp="1" noChangeAspect="1" noChangeArrowheads="1"/>
          </p:cNvPicPr>
          <p:nvPr>
            <p:ph sz="half" idx="2"/>
          </p:nvPr>
        </p:nvPicPr>
        <p:blipFill>
          <a:blip r:embed="rId2"/>
          <a:srcRect/>
          <a:stretch>
            <a:fillRect/>
          </a:stretch>
        </p:blipFill>
        <p:spPr>
          <a:xfrm>
            <a:off x="4643439" y="2285992"/>
            <a:ext cx="3357586" cy="3500462"/>
          </a:xfrm>
          <a:noFill/>
        </p:spPr>
      </p:pic>
      <p:sp>
        <p:nvSpPr>
          <p:cNvPr id="5124" name="WordArt 8"/>
          <p:cNvSpPr>
            <a:spLocks noChangeArrowheads="1" noChangeShapeType="1" noTextEdit="1"/>
          </p:cNvSpPr>
          <p:nvPr/>
        </p:nvSpPr>
        <p:spPr bwMode="auto">
          <a:xfrm>
            <a:off x="2484438" y="260350"/>
            <a:ext cx="4895850" cy="1147763"/>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Carrot</a:t>
            </a:r>
            <a:endPar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r>
              <a:rPr lang="en-US" sz="2800" smtClean="0"/>
              <a:t>Tomato is very useful for your heart ; blood. It helps your  stomach and intestines to work better and strengthen your organism. </a:t>
            </a:r>
            <a:endParaRPr lang="ru-RU" sz="2800" smtClean="0"/>
          </a:p>
        </p:txBody>
      </p:sp>
      <p:pic>
        <p:nvPicPr>
          <p:cNvPr id="7171" name="Picture 7" descr="Копия мтить"/>
          <p:cNvPicPr>
            <a:picLocks noGrp="1" noChangeAspect="1" noChangeArrowheads="1"/>
          </p:cNvPicPr>
          <p:nvPr>
            <p:ph sz="half" idx="2"/>
          </p:nvPr>
        </p:nvPicPr>
        <p:blipFill>
          <a:blip r:embed="rId2"/>
          <a:srcRect/>
          <a:stretch>
            <a:fillRect/>
          </a:stretch>
        </p:blipFill>
        <p:spPr>
          <a:xfrm>
            <a:off x="4573588" y="2060575"/>
            <a:ext cx="3886200" cy="3462338"/>
          </a:xfrm>
          <a:noFill/>
        </p:spPr>
      </p:pic>
      <p:sp>
        <p:nvSpPr>
          <p:cNvPr id="7172" name="WordArt 8" descr="Бумажный пакет"/>
          <p:cNvSpPr>
            <a:spLocks noChangeArrowheads="1" noChangeShapeType="1" noTextEdit="1"/>
          </p:cNvSpPr>
          <p:nvPr/>
        </p:nvSpPr>
        <p:spPr bwMode="auto">
          <a:xfrm>
            <a:off x="1403350" y="620713"/>
            <a:ext cx="5903913" cy="7397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Tomato</a:t>
            </a:r>
            <a:endParaRPr lang="ru-RU" sz="36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spd="med">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r>
              <a:rPr lang="en-US" sz="2800" smtClean="0"/>
              <a:t>Are rich in special substances which prevent you from colds and many other diseases.</a:t>
            </a:r>
            <a:endParaRPr lang="ru-RU" sz="2800" smtClean="0"/>
          </a:p>
        </p:txBody>
      </p:sp>
      <p:pic>
        <p:nvPicPr>
          <p:cNvPr id="10243" name="Picture 7" descr="CAJ1VNA0"/>
          <p:cNvPicPr>
            <a:picLocks noGrp="1" noChangeAspect="1" noChangeArrowheads="1"/>
          </p:cNvPicPr>
          <p:nvPr>
            <p:ph sz="half" idx="2"/>
          </p:nvPr>
        </p:nvPicPr>
        <p:blipFill>
          <a:blip r:embed="rId2"/>
          <a:srcRect/>
          <a:stretch>
            <a:fillRect/>
          </a:stretch>
        </p:blipFill>
        <p:spPr>
          <a:xfrm>
            <a:off x="5221288" y="1627188"/>
            <a:ext cx="2803525" cy="2165350"/>
          </a:xfrm>
          <a:noFill/>
        </p:spPr>
      </p:pic>
      <p:pic>
        <p:nvPicPr>
          <p:cNvPr id="10244" name="Picture 8" descr="о"/>
          <p:cNvPicPr>
            <a:picLocks noChangeAspect="1" noChangeArrowheads="1"/>
          </p:cNvPicPr>
          <p:nvPr/>
        </p:nvPicPr>
        <p:blipFill>
          <a:blip r:embed="rId3"/>
          <a:srcRect/>
          <a:stretch>
            <a:fillRect/>
          </a:stretch>
        </p:blipFill>
        <p:spPr bwMode="auto">
          <a:xfrm>
            <a:off x="5219700" y="3789363"/>
            <a:ext cx="2808288" cy="2160587"/>
          </a:xfrm>
          <a:prstGeom prst="rect">
            <a:avLst/>
          </a:prstGeom>
          <a:noFill/>
          <a:ln w="9525">
            <a:noFill/>
            <a:miter lim="800000"/>
            <a:headEnd/>
            <a:tailEnd/>
          </a:ln>
        </p:spPr>
      </p:pic>
      <p:sp>
        <p:nvSpPr>
          <p:cNvPr id="10245" name="WordArt 9"/>
          <p:cNvSpPr>
            <a:spLocks noChangeArrowheads="1" noChangeShapeType="1" noTextEdit="1"/>
          </p:cNvSpPr>
          <p:nvPr/>
        </p:nvSpPr>
        <p:spPr bwMode="auto">
          <a:xfrm>
            <a:off x="468313" y="260350"/>
            <a:ext cx="8207375" cy="1100138"/>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Onion and garlic</a:t>
            </a:r>
            <a:endParaRPr lang="ru-RU"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spTree>
  </p:cSld>
  <p:clrMapOvr>
    <a:masterClrMapping/>
  </p:clrMapOvr>
  <p:transition spd="med">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380</TotalTime>
  <Words>1318</Words>
  <Application>Microsoft Office PowerPoint</Application>
  <PresentationFormat>Экран (4:3)</PresentationFormat>
  <Paragraphs>207</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Эркер</vt:lpstr>
      <vt:lpstr>Интегрированный урок  Английский язык  и ОБЖ  по теме «Здоровый образ жизни»     </vt:lpstr>
      <vt:lpstr>Цели  урока: </vt:lpstr>
      <vt:lpstr>Слайд 3</vt:lpstr>
      <vt:lpstr>1 Жить не для того, чтобы есть, а есть для того чтобы жить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З</vt:lpstr>
      <vt:lpstr>Useless or harmful food products</vt:lpstr>
      <vt:lpstr>Sausage</vt:lpstr>
      <vt:lpstr>Fried and smoked meat</vt:lpstr>
      <vt:lpstr>Potato crisps</vt:lpstr>
      <vt:lpstr>Sweets</vt:lpstr>
      <vt:lpstr>Fizzy drink</vt:lpstr>
      <vt:lpstr>Слайд 23</vt:lpstr>
      <vt:lpstr>Useful and healthy habits</vt:lpstr>
      <vt:lpstr>Going in for sport</vt:lpstr>
      <vt:lpstr>Healthy sleep</vt:lpstr>
      <vt:lpstr>Morning exercises</vt:lpstr>
      <vt:lpstr>Walking</vt:lpstr>
      <vt:lpstr>Keeping of a day regime</vt:lpstr>
      <vt:lpstr> 1) депрессия,                   чувство вины, безысходность, обиды 2) swimming, cycling,                                 jogging 3) употребление алкоголя и наркотических веществ,                  , нестабильность политической обстановки, нагнетание страха  4) black currants, herb tea, vitamins,  brown bread, </vt:lpstr>
      <vt:lpstr>Слайд 31</vt:lpstr>
      <vt:lpstr>Bad and Harmful Habits</vt:lpstr>
      <vt:lpstr>Drinking alcohol</vt:lpstr>
      <vt:lpstr>Smoking</vt:lpstr>
      <vt:lpstr>Working on a computer, watching TV</vt:lpstr>
      <vt:lpstr>Inactive way of life</vt:lpstr>
      <vt:lpstr>Mobile phones</vt:lpstr>
      <vt:lpstr>Слайд 38</vt:lpstr>
      <vt:lpstr>Слайд 39</vt:lpstr>
      <vt:lpstr>Слайд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Интегрированный урок</dc:title>
  <dc:creator>Admin</dc:creator>
  <cp:lastModifiedBy>Admin</cp:lastModifiedBy>
  <cp:revision>36</cp:revision>
  <dcterms:created xsi:type="dcterms:W3CDTF">2010-03-23T17:49:45Z</dcterms:created>
  <dcterms:modified xsi:type="dcterms:W3CDTF">2010-03-24T19:45:31Z</dcterms:modified>
</cp:coreProperties>
</file>